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3.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4.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5.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6.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3" r:id="rId22"/>
    <p:sldMasterId id="2147483885" r:id="rId23"/>
    <p:sldMasterId id="2147483920" r:id="rId24"/>
    <p:sldMasterId id="2147483954" r:id="rId25"/>
    <p:sldMasterId id="2147483983" r:id="rId26"/>
    <p:sldMasterId id="2147484010" r:id="rId27"/>
    <p:sldMasterId id="2147484072" r:id="rId28"/>
  </p:sldMasterIdLst>
  <p:notesMasterIdLst>
    <p:notesMasterId r:id="rId44"/>
  </p:notesMasterIdLst>
  <p:sldIdLst>
    <p:sldId id="366" r:id="rId29"/>
    <p:sldId id="469" r:id="rId30"/>
    <p:sldId id="448" r:id="rId31"/>
    <p:sldId id="447" r:id="rId32"/>
    <p:sldId id="492" r:id="rId33"/>
    <p:sldId id="452" r:id="rId34"/>
    <p:sldId id="493" r:id="rId35"/>
    <p:sldId id="453" r:id="rId36"/>
    <p:sldId id="494" r:id="rId37"/>
    <p:sldId id="495" r:id="rId38"/>
    <p:sldId id="496" r:id="rId39"/>
    <p:sldId id="497" r:id="rId40"/>
    <p:sldId id="498" r:id="rId41"/>
    <p:sldId id="499" r:id="rId42"/>
    <p:sldId id="36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guide id="3" orient="horz" pos="1632" userDrawn="1">
          <p15:clr>
            <a:srgbClr val="A4A3A4"/>
          </p15:clr>
        </p15:guide>
        <p15:guide id="4" orient="horz" pos="2520" userDrawn="1">
          <p15:clr>
            <a:srgbClr val="A4A3A4"/>
          </p15:clr>
        </p15:guide>
        <p15:guide id="5" orient="horz" pos="30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ECECE"/>
    <a:srgbClr val="0078D7"/>
    <a:srgbClr val="5191CD"/>
    <a:srgbClr val="002050"/>
    <a:srgbClr val="051D49"/>
    <a:srgbClr val="00BCF2"/>
    <a:srgbClr val="00188F"/>
    <a:srgbClr val="00187B"/>
    <a:srgbClr val="0018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40" autoAdjust="0"/>
    <p:restoredTop sz="70998" autoAdjust="0"/>
  </p:normalViewPr>
  <p:slideViewPr>
    <p:cSldViewPr snapToGrid="0">
      <p:cViewPr varScale="1">
        <p:scale>
          <a:sx n="69" d="100"/>
          <a:sy n="69" d="100"/>
        </p:scale>
        <p:origin x="492" y="56"/>
      </p:cViewPr>
      <p:guideLst>
        <p:guide orient="horz" pos="2256"/>
        <p:guide pos="3840"/>
        <p:guide orient="horz" pos="1632"/>
        <p:guide orient="horz" pos="2520"/>
        <p:guide orient="horz" pos="3072"/>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Master" Target="slideMasters/slideMaster5.xml"/><Relationship Id="rId39" Type="http://schemas.openxmlformats.org/officeDocument/2006/relationships/slide" Target="slides/slide11.xml"/><Relationship Id="rId21" Type="http://schemas.openxmlformats.org/officeDocument/2006/relationships/customXml" Target="../customXml/item21.xml"/><Relationship Id="rId34" Type="http://schemas.openxmlformats.org/officeDocument/2006/relationships/slide" Target="slides/slide6.xml"/><Relationship Id="rId42" Type="http://schemas.openxmlformats.org/officeDocument/2006/relationships/slide" Target="slides/slide14.xml"/><Relationship Id="rId47" Type="http://schemas.openxmlformats.org/officeDocument/2006/relationships/viewProps" Target="view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 Target="slides/slide1.xml"/><Relationship Id="rId11" Type="http://schemas.openxmlformats.org/officeDocument/2006/relationships/customXml" Target="../customXml/item11.xml"/><Relationship Id="rId24" Type="http://schemas.openxmlformats.org/officeDocument/2006/relationships/slideMaster" Target="slideMasters/slideMaster3.xml"/><Relationship Id="rId32" Type="http://schemas.openxmlformats.org/officeDocument/2006/relationships/slide" Target="slides/slide4.xml"/><Relationship Id="rId37" Type="http://schemas.openxmlformats.org/officeDocument/2006/relationships/slide" Target="slides/slide9.xml"/><Relationship Id="rId40" Type="http://schemas.openxmlformats.org/officeDocument/2006/relationships/slide" Target="slides/slide12.xml"/><Relationship Id="rId45" Type="http://schemas.openxmlformats.org/officeDocument/2006/relationships/commentAuthors" Target="commentAuthor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Master" Target="slideMasters/slideMaster2.xml"/><Relationship Id="rId28" Type="http://schemas.openxmlformats.org/officeDocument/2006/relationships/slideMaster" Target="slideMasters/slideMaster7.xml"/><Relationship Id="rId36" Type="http://schemas.openxmlformats.org/officeDocument/2006/relationships/slide" Target="slides/slide8.xml"/><Relationship Id="rId49" Type="http://schemas.openxmlformats.org/officeDocument/2006/relationships/tableStyles" Target="tableStyles.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slide" Target="slides/slide3.xml"/><Relationship Id="rId44"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Master" Target="slideMasters/slideMaster1.xml"/><Relationship Id="rId27" Type="http://schemas.openxmlformats.org/officeDocument/2006/relationships/slideMaster" Target="slideMasters/slideMaster6.xml"/><Relationship Id="rId30" Type="http://schemas.openxmlformats.org/officeDocument/2006/relationships/slide" Target="slides/slide2.xml"/><Relationship Id="rId35" Type="http://schemas.openxmlformats.org/officeDocument/2006/relationships/slide" Target="slides/slide7.xml"/><Relationship Id="rId43" Type="http://schemas.openxmlformats.org/officeDocument/2006/relationships/slide" Target="slides/slide15.xml"/><Relationship Id="rId48" Type="http://schemas.openxmlformats.org/officeDocument/2006/relationships/theme" Target="theme/theme1.xml"/><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Master" Target="slideMasters/slideMaster4.xml"/><Relationship Id="rId33" Type="http://schemas.openxmlformats.org/officeDocument/2006/relationships/slide" Target="slides/slide5.xml"/><Relationship Id="rId38" Type="http://schemas.openxmlformats.org/officeDocument/2006/relationships/slide" Target="slides/slide10.xml"/><Relationship Id="rId46" Type="http://schemas.openxmlformats.org/officeDocument/2006/relationships/presProps" Target="presProps.xml"/><Relationship Id="rId20" Type="http://schemas.openxmlformats.org/officeDocument/2006/relationships/customXml" Target="../customXml/item20.xml"/><Relationship Id="rId41"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customXml" Target="../customXml/item6.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1A7DB1-3B4E-480A-9D92-82AAF9CBBC45}"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623184C4-6563-4586-804E-282B70F270A3}">
      <dgm:prSet/>
      <dgm:spPr/>
      <dgm:t>
        <a:bodyPr/>
        <a:lstStyle/>
        <a:p>
          <a:pPr rtl="0"/>
          <a:r>
            <a:rPr lang="en-US" dirty="0" smtClean="0"/>
            <a:t>These modules </a:t>
          </a:r>
          <a:r>
            <a:rPr lang="en-US" dirty="0"/>
            <a:t>gives you an </a:t>
          </a:r>
          <a:r>
            <a:rPr lang="en-US" dirty="0" smtClean="0"/>
            <a:t>introduction to </a:t>
          </a:r>
          <a:r>
            <a:rPr lang="en-US" dirty="0" smtClean="0"/>
            <a:t>Azure Web Apps</a:t>
          </a:r>
          <a:endParaRPr lang="en-US" dirty="0"/>
        </a:p>
      </dgm:t>
    </dgm:pt>
    <dgm:pt modelId="{7A67F625-CB75-4C42-A071-05D6890944FB}" type="parTrans" cxnId="{783D462E-2050-40E4-A294-23A054C14709}">
      <dgm:prSet/>
      <dgm:spPr/>
      <dgm:t>
        <a:bodyPr/>
        <a:lstStyle/>
        <a:p>
          <a:endParaRPr lang="en-US"/>
        </a:p>
      </dgm:t>
    </dgm:pt>
    <dgm:pt modelId="{7E40867D-F46C-4273-A6B4-4C8B7D458A82}" type="sibTrans" cxnId="{783D462E-2050-40E4-A294-23A054C14709}">
      <dgm:prSet/>
      <dgm:spPr/>
      <dgm:t>
        <a:bodyPr/>
        <a:lstStyle/>
        <a:p>
          <a:endParaRPr lang="en-US"/>
        </a:p>
      </dgm:t>
    </dgm:pt>
    <dgm:pt modelId="{53C5A1EB-3C06-423A-B7E7-3F3C5EC19C78}">
      <dgm:prSet/>
      <dgm:spPr/>
      <dgm:t>
        <a:bodyPr/>
        <a:lstStyle/>
        <a:p>
          <a:pPr rtl="0"/>
          <a:r>
            <a:rPr lang="en-US" dirty="0"/>
            <a:t>This is a highly interactive workshop that:</a:t>
          </a:r>
        </a:p>
      </dgm:t>
    </dgm:pt>
    <dgm:pt modelId="{342E0ED5-69D9-49CF-8F84-BC6956348CA8}" type="parTrans" cxnId="{36F66921-5559-44FA-9A70-4694F7D1252B}">
      <dgm:prSet/>
      <dgm:spPr/>
      <dgm:t>
        <a:bodyPr/>
        <a:lstStyle/>
        <a:p>
          <a:endParaRPr lang="en-US"/>
        </a:p>
      </dgm:t>
    </dgm:pt>
    <dgm:pt modelId="{CB8BC097-5423-4281-A62E-566690047618}" type="sibTrans" cxnId="{36F66921-5559-44FA-9A70-4694F7D1252B}">
      <dgm:prSet/>
      <dgm:spPr/>
      <dgm:t>
        <a:bodyPr/>
        <a:lstStyle/>
        <a:p>
          <a:endParaRPr lang="en-US"/>
        </a:p>
      </dgm:t>
    </dgm:pt>
    <dgm:pt modelId="{1207B083-65CE-46E5-8F33-8F2E79F7F91B}">
      <dgm:prSet custT="1"/>
      <dgm:spPr/>
      <dgm:t>
        <a:bodyPr/>
        <a:lstStyle/>
        <a:p>
          <a:pPr rtl="0"/>
          <a:r>
            <a:rPr lang="en-US" sz="1600" dirty="0"/>
            <a:t>Provides guidance and reference on the key topics</a:t>
          </a:r>
        </a:p>
      </dgm:t>
    </dgm:pt>
    <dgm:pt modelId="{FC3B2034-8CA9-49F7-BF9A-24BB4179E4EF}" type="parTrans" cxnId="{BEBB6B31-2033-4256-BDA1-BFA6519CF253}">
      <dgm:prSet/>
      <dgm:spPr/>
      <dgm:t>
        <a:bodyPr/>
        <a:lstStyle/>
        <a:p>
          <a:endParaRPr lang="en-US"/>
        </a:p>
      </dgm:t>
    </dgm:pt>
    <dgm:pt modelId="{8D442404-1E63-427B-BCC0-F9A7FB3F5F7F}" type="sibTrans" cxnId="{BEBB6B31-2033-4256-BDA1-BFA6519CF253}">
      <dgm:prSet/>
      <dgm:spPr/>
      <dgm:t>
        <a:bodyPr/>
        <a:lstStyle/>
        <a:p>
          <a:endParaRPr lang="en-US"/>
        </a:p>
      </dgm:t>
    </dgm:pt>
    <dgm:pt modelId="{2E1199DD-C716-430A-87F2-1ECAF0615E59}">
      <dgm:prSet custT="1"/>
      <dgm:spPr/>
      <dgm:t>
        <a:bodyPr/>
        <a:lstStyle/>
        <a:p>
          <a:pPr rtl="0"/>
          <a:r>
            <a:rPr lang="en-US" sz="1600" dirty="0"/>
            <a:t>Talk about the scenarios and technical decisions that occur after</a:t>
          </a:r>
        </a:p>
      </dgm:t>
    </dgm:pt>
    <dgm:pt modelId="{E39B4F42-6BDF-4614-BE82-E0B7D88AF872}" type="parTrans" cxnId="{CE07C871-8B02-4A0E-BBC1-D20E5E66DFEA}">
      <dgm:prSet/>
      <dgm:spPr/>
      <dgm:t>
        <a:bodyPr/>
        <a:lstStyle/>
        <a:p>
          <a:endParaRPr lang="en-US"/>
        </a:p>
      </dgm:t>
    </dgm:pt>
    <dgm:pt modelId="{A7767B83-F4A4-4DC4-8D6B-2FD338FA1CAF}" type="sibTrans" cxnId="{CE07C871-8B02-4A0E-BBC1-D20E5E66DFEA}">
      <dgm:prSet/>
      <dgm:spPr/>
      <dgm:t>
        <a:bodyPr/>
        <a:lstStyle/>
        <a:p>
          <a:endParaRPr lang="en-US"/>
        </a:p>
      </dgm:t>
    </dgm:pt>
    <dgm:pt modelId="{8D8EEBD3-96B7-4C1E-A4D4-8D7169C3FE91}">
      <dgm:prSet custT="1"/>
      <dgm:spPr/>
      <dgm:t>
        <a:bodyPr/>
        <a:lstStyle/>
        <a:p>
          <a:pPr rtl="0"/>
          <a:r>
            <a:rPr lang="en-US" sz="1600" dirty="0"/>
            <a:t>Provide a </a:t>
          </a:r>
          <a:r>
            <a:rPr lang="en-US" sz="1600" dirty="0" smtClean="0"/>
            <a:t>walkthrough of the main capabilities of </a:t>
          </a:r>
          <a:r>
            <a:rPr lang="en-US" sz="1600" dirty="0" smtClean="0"/>
            <a:t>Azure Web Apps</a:t>
          </a:r>
          <a:endParaRPr lang="en-US" sz="1600" dirty="0"/>
        </a:p>
      </dgm:t>
    </dgm:pt>
    <dgm:pt modelId="{B6C35957-CB25-4D20-8EC5-D4CFCC8C1322}" type="parTrans" cxnId="{BF9F4B44-7DAB-48A1-8D30-E72AE32D28AB}">
      <dgm:prSet/>
      <dgm:spPr/>
      <dgm:t>
        <a:bodyPr/>
        <a:lstStyle/>
        <a:p>
          <a:endParaRPr lang="en-US"/>
        </a:p>
      </dgm:t>
    </dgm:pt>
    <dgm:pt modelId="{83C05EFD-A8EC-419A-98AB-E7D5CA75ED6A}" type="sibTrans" cxnId="{BF9F4B44-7DAB-48A1-8D30-E72AE32D28AB}">
      <dgm:prSet/>
      <dgm:spPr/>
      <dgm:t>
        <a:bodyPr/>
        <a:lstStyle/>
        <a:p>
          <a:endParaRPr lang="en-US"/>
        </a:p>
      </dgm:t>
    </dgm:pt>
    <dgm:pt modelId="{F0E0A38B-0C6D-4ECC-B0C8-7E0C9A86F022}">
      <dgm:prSet custT="1"/>
      <dgm:spPr/>
      <dgm:t>
        <a:bodyPr/>
        <a:lstStyle/>
        <a:p>
          <a:pPr rtl="0"/>
          <a:r>
            <a:rPr lang="en-US" sz="1600" dirty="0"/>
            <a:t>Understand the </a:t>
          </a:r>
          <a:r>
            <a:rPr lang="en-US" sz="1600" dirty="0" smtClean="0"/>
            <a:t>possibilities, flexibility and power, as well as Microsoft’s </a:t>
          </a:r>
          <a:r>
            <a:rPr lang="en-US" sz="1600" dirty="0"/>
            <a:t>approach </a:t>
          </a:r>
          <a:r>
            <a:rPr lang="en-US" sz="1600" dirty="0" smtClean="0"/>
            <a:t>deploying and configuring Web Apps in Azure.</a:t>
          </a:r>
          <a:endParaRPr lang="en-US" sz="1600" dirty="0"/>
        </a:p>
      </dgm:t>
    </dgm:pt>
    <dgm:pt modelId="{0232471D-4F95-4011-8994-144E5FB66A0C}" type="parTrans" cxnId="{72949ECC-BCA1-48D8-99F2-D466ECAD3C77}">
      <dgm:prSet/>
      <dgm:spPr/>
      <dgm:t>
        <a:bodyPr/>
        <a:lstStyle/>
        <a:p>
          <a:endParaRPr lang="en-US"/>
        </a:p>
      </dgm:t>
    </dgm:pt>
    <dgm:pt modelId="{6117C96F-4FF4-45F1-8521-55B1D8759460}" type="sibTrans" cxnId="{72949ECC-BCA1-48D8-99F2-D466ECAD3C77}">
      <dgm:prSet/>
      <dgm:spPr/>
      <dgm:t>
        <a:bodyPr/>
        <a:lstStyle/>
        <a:p>
          <a:endParaRPr lang="en-US"/>
        </a:p>
      </dgm:t>
    </dgm:pt>
    <dgm:pt modelId="{7B1B821C-815C-46B3-A5AE-8BCB5A8FA74E}" type="pres">
      <dgm:prSet presAssocID="{C51A7DB1-3B4E-480A-9D92-82AAF9CBBC45}" presName="Name0" presStyleCnt="0">
        <dgm:presLayoutVars>
          <dgm:dir/>
          <dgm:animLvl val="lvl"/>
          <dgm:resizeHandles val="exact"/>
        </dgm:presLayoutVars>
      </dgm:prSet>
      <dgm:spPr/>
      <dgm:t>
        <a:bodyPr/>
        <a:lstStyle/>
        <a:p>
          <a:endParaRPr lang="en-US"/>
        </a:p>
      </dgm:t>
    </dgm:pt>
    <dgm:pt modelId="{AEA9B1E2-A191-4E62-9243-7089F716310B}" type="pres">
      <dgm:prSet presAssocID="{623184C4-6563-4586-804E-282B70F270A3}" presName="linNode" presStyleCnt="0"/>
      <dgm:spPr/>
      <dgm:t>
        <a:bodyPr/>
        <a:lstStyle/>
        <a:p>
          <a:endParaRPr lang="en-US"/>
        </a:p>
      </dgm:t>
    </dgm:pt>
    <dgm:pt modelId="{8D767C12-D16C-4B6A-BD53-E24B119180CB}" type="pres">
      <dgm:prSet presAssocID="{623184C4-6563-4586-804E-282B70F270A3}" presName="parentText" presStyleLbl="node1" presStyleIdx="0" presStyleCnt="2" custScaleY="169881">
        <dgm:presLayoutVars>
          <dgm:chMax val="1"/>
          <dgm:bulletEnabled val="1"/>
        </dgm:presLayoutVars>
      </dgm:prSet>
      <dgm:spPr/>
      <dgm:t>
        <a:bodyPr/>
        <a:lstStyle/>
        <a:p>
          <a:endParaRPr lang="en-US"/>
        </a:p>
      </dgm:t>
    </dgm:pt>
    <dgm:pt modelId="{BE195DF7-9C2F-4269-8EF0-06A923691CF6}" type="pres">
      <dgm:prSet presAssocID="{623184C4-6563-4586-804E-282B70F270A3}" presName="descendantText" presStyleLbl="alignAccFollowNode1" presStyleIdx="0" presStyleCnt="2" custScaleY="199422">
        <dgm:presLayoutVars>
          <dgm:bulletEnabled val="1"/>
        </dgm:presLayoutVars>
      </dgm:prSet>
      <dgm:spPr/>
      <dgm:t>
        <a:bodyPr/>
        <a:lstStyle/>
        <a:p>
          <a:endParaRPr lang="en-US"/>
        </a:p>
      </dgm:t>
    </dgm:pt>
    <dgm:pt modelId="{238C134D-7FE7-4CDB-AF9C-DE14041BDA71}" type="pres">
      <dgm:prSet presAssocID="{7E40867D-F46C-4273-A6B4-4C8B7D458A82}" presName="sp" presStyleCnt="0"/>
      <dgm:spPr/>
      <dgm:t>
        <a:bodyPr/>
        <a:lstStyle/>
        <a:p>
          <a:endParaRPr lang="en-US"/>
        </a:p>
      </dgm:t>
    </dgm:pt>
    <dgm:pt modelId="{C09CE574-EFA1-40DD-90AA-BF1FB93E190B}" type="pres">
      <dgm:prSet presAssocID="{53C5A1EB-3C06-423A-B7E7-3F3C5EC19C78}" presName="linNode" presStyleCnt="0"/>
      <dgm:spPr/>
      <dgm:t>
        <a:bodyPr/>
        <a:lstStyle/>
        <a:p>
          <a:endParaRPr lang="en-US"/>
        </a:p>
      </dgm:t>
    </dgm:pt>
    <dgm:pt modelId="{7314B3F1-7978-4BE9-BA6F-913BCB72F694}" type="pres">
      <dgm:prSet presAssocID="{53C5A1EB-3C06-423A-B7E7-3F3C5EC19C78}" presName="parentText" presStyleLbl="node1" presStyleIdx="1" presStyleCnt="2">
        <dgm:presLayoutVars>
          <dgm:chMax val="1"/>
          <dgm:bulletEnabled val="1"/>
        </dgm:presLayoutVars>
      </dgm:prSet>
      <dgm:spPr/>
      <dgm:t>
        <a:bodyPr/>
        <a:lstStyle/>
        <a:p>
          <a:endParaRPr lang="en-US"/>
        </a:p>
      </dgm:t>
    </dgm:pt>
    <dgm:pt modelId="{78A04D25-6AA5-4FDA-A837-E853F524E141}" type="pres">
      <dgm:prSet presAssocID="{53C5A1EB-3C06-423A-B7E7-3F3C5EC19C78}" presName="descendantText" presStyleLbl="alignAccFollowNode1" presStyleIdx="1" presStyleCnt="2">
        <dgm:presLayoutVars>
          <dgm:bulletEnabled val="1"/>
        </dgm:presLayoutVars>
      </dgm:prSet>
      <dgm:spPr/>
      <dgm:t>
        <a:bodyPr/>
        <a:lstStyle/>
        <a:p>
          <a:endParaRPr lang="en-US"/>
        </a:p>
      </dgm:t>
    </dgm:pt>
  </dgm:ptLst>
  <dgm:cxnLst>
    <dgm:cxn modelId="{783D462E-2050-40E4-A294-23A054C14709}" srcId="{C51A7DB1-3B4E-480A-9D92-82AAF9CBBC45}" destId="{623184C4-6563-4586-804E-282B70F270A3}" srcOrd="0" destOrd="0" parTransId="{7A67F625-CB75-4C42-A071-05D6890944FB}" sibTransId="{7E40867D-F46C-4273-A6B4-4C8B7D458A82}"/>
    <dgm:cxn modelId="{34685F9B-F141-459E-8402-57E22FC7157E}" type="presOf" srcId="{F0E0A38B-0C6D-4ECC-B0C8-7E0C9A86F022}" destId="{BE195DF7-9C2F-4269-8EF0-06A923691CF6}" srcOrd="0" destOrd="1" presId="urn:microsoft.com/office/officeart/2005/8/layout/vList5"/>
    <dgm:cxn modelId="{BEBB6B31-2033-4256-BDA1-BFA6519CF253}" srcId="{53C5A1EB-3C06-423A-B7E7-3F3C5EC19C78}" destId="{1207B083-65CE-46E5-8F33-8F2E79F7F91B}" srcOrd="0" destOrd="0" parTransId="{FC3B2034-8CA9-49F7-BF9A-24BB4179E4EF}" sibTransId="{8D442404-1E63-427B-BCC0-F9A7FB3F5F7F}"/>
    <dgm:cxn modelId="{52C1F24D-4403-4EE9-AC29-DA1AFD280136}" type="presOf" srcId="{1207B083-65CE-46E5-8F33-8F2E79F7F91B}" destId="{78A04D25-6AA5-4FDA-A837-E853F524E141}" srcOrd="0" destOrd="0" presId="urn:microsoft.com/office/officeart/2005/8/layout/vList5"/>
    <dgm:cxn modelId="{3185D683-E3FA-4313-857B-5DDF8D1434AA}" type="presOf" srcId="{C51A7DB1-3B4E-480A-9D92-82AAF9CBBC45}" destId="{7B1B821C-815C-46B3-A5AE-8BCB5A8FA74E}" srcOrd="0" destOrd="0" presId="urn:microsoft.com/office/officeart/2005/8/layout/vList5"/>
    <dgm:cxn modelId="{BF9F4B44-7DAB-48A1-8D30-E72AE32D28AB}" srcId="{623184C4-6563-4586-804E-282B70F270A3}" destId="{8D8EEBD3-96B7-4C1E-A4D4-8D7169C3FE91}" srcOrd="0" destOrd="0" parTransId="{B6C35957-CB25-4D20-8EC5-D4CFCC8C1322}" sibTransId="{83C05EFD-A8EC-419A-98AB-E7D5CA75ED6A}"/>
    <dgm:cxn modelId="{4F70D670-1DAE-4A89-80B6-B9C3A91702F1}" type="presOf" srcId="{2E1199DD-C716-430A-87F2-1ECAF0615E59}" destId="{78A04D25-6AA5-4FDA-A837-E853F524E141}" srcOrd="0" destOrd="1" presId="urn:microsoft.com/office/officeart/2005/8/layout/vList5"/>
    <dgm:cxn modelId="{7F914374-877C-436A-8F32-D8183A29C4B3}" type="presOf" srcId="{8D8EEBD3-96B7-4C1E-A4D4-8D7169C3FE91}" destId="{BE195DF7-9C2F-4269-8EF0-06A923691CF6}" srcOrd="0" destOrd="0" presId="urn:microsoft.com/office/officeart/2005/8/layout/vList5"/>
    <dgm:cxn modelId="{CE07C871-8B02-4A0E-BBC1-D20E5E66DFEA}" srcId="{53C5A1EB-3C06-423A-B7E7-3F3C5EC19C78}" destId="{2E1199DD-C716-430A-87F2-1ECAF0615E59}" srcOrd="1" destOrd="0" parTransId="{E39B4F42-6BDF-4614-BE82-E0B7D88AF872}" sibTransId="{A7767B83-F4A4-4DC4-8D6B-2FD338FA1CAF}"/>
    <dgm:cxn modelId="{FEA978FA-A427-4DC3-B5A2-3616284B9C60}" type="presOf" srcId="{623184C4-6563-4586-804E-282B70F270A3}" destId="{8D767C12-D16C-4B6A-BD53-E24B119180CB}" srcOrd="0" destOrd="0" presId="urn:microsoft.com/office/officeart/2005/8/layout/vList5"/>
    <dgm:cxn modelId="{36F66921-5559-44FA-9A70-4694F7D1252B}" srcId="{C51A7DB1-3B4E-480A-9D92-82AAF9CBBC45}" destId="{53C5A1EB-3C06-423A-B7E7-3F3C5EC19C78}" srcOrd="1" destOrd="0" parTransId="{342E0ED5-69D9-49CF-8F84-BC6956348CA8}" sibTransId="{CB8BC097-5423-4281-A62E-566690047618}"/>
    <dgm:cxn modelId="{0AEFD3B4-D833-4453-B597-3AE7954A8FC4}" type="presOf" srcId="{53C5A1EB-3C06-423A-B7E7-3F3C5EC19C78}" destId="{7314B3F1-7978-4BE9-BA6F-913BCB72F694}" srcOrd="0" destOrd="0" presId="urn:microsoft.com/office/officeart/2005/8/layout/vList5"/>
    <dgm:cxn modelId="{72949ECC-BCA1-48D8-99F2-D466ECAD3C77}" srcId="{623184C4-6563-4586-804E-282B70F270A3}" destId="{F0E0A38B-0C6D-4ECC-B0C8-7E0C9A86F022}" srcOrd="1" destOrd="0" parTransId="{0232471D-4F95-4011-8994-144E5FB66A0C}" sibTransId="{6117C96F-4FF4-45F1-8521-55B1D8759460}"/>
    <dgm:cxn modelId="{7C218528-3B1B-4CB6-9827-F8A9D66E1CF6}" type="presParOf" srcId="{7B1B821C-815C-46B3-A5AE-8BCB5A8FA74E}" destId="{AEA9B1E2-A191-4E62-9243-7089F716310B}" srcOrd="0" destOrd="0" presId="urn:microsoft.com/office/officeart/2005/8/layout/vList5"/>
    <dgm:cxn modelId="{482D0F2A-5F91-4BA5-B83E-A2AA91119892}" type="presParOf" srcId="{AEA9B1E2-A191-4E62-9243-7089F716310B}" destId="{8D767C12-D16C-4B6A-BD53-E24B119180CB}" srcOrd="0" destOrd="0" presId="urn:microsoft.com/office/officeart/2005/8/layout/vList5"/>
    <dgm:cxn modelId="{32E4D1D4-76A9-46A6-9B4E-9DBE3A945EEE}" type="presParOf" srcId="{AEA9B1E2-A191-4E62-9243-7089F716310B}" destId="{BE195DF7-9C2F-4269-8EF0-06A923691CF6}" srcOrd="1" destOrd="0" presId="urn:microsoft.com/office/officeart/2005/8/layout/vList5"/>
    <dgm:cxn modelId="{2ABCFD8E-4B36-477C-8ABE-2A178D8028E4}" type="presParOf" srcId="{7B1B821C-815C-46B3-A5AE-8BCB5A8FA74E}" destId="{238C134D-7FE7-4CDB-AF9C-DE14041BDA71}" srcOrd="1" destOrd="0" presId="urn:microsoft.com/office/officeart/2005/8/layout/vList5"/>
    <dgm:cxn modelId="{72DAD180-FA25-45CE-931C-6E1E2F2439FF}" type="presParOf" srcId="{7B1B821C-815C-46B3-A5AE-8BCB5A8FA74E}" destId="{C09CE574-EFA1-40DD-90AA-BF1FB93E190B}" srcOrd="2" destOrd="0" presId="urn:microsoft.com/office/officeart/2005/8/layout/vList5"/>
    <dgm:cxn modelId="{EDAF16BC-B41D-444F-B885-A5E082782EF4}" type="presParOf" srcId="{C09CE574-EFA1-40DD-90AA-BF1FB93E190B}" destId="{7314B3F1-7978-4BE9-BA6F-913BCB72F694}" srcOrd="0" destOrd="0" presId="urn:microsoft.com/office/officeart/2005/8/layout/vList5"/>
    <dgm:cxn modelId="{042448B7-D102-4476-A305-1F53A537DEB9}" type="presParOf" srcId="{C09CE574-EFA1-40DD-90AA-BF1FB93E190B}" destId="{78A04D25-6AA5-4FDA-A837-E853F524E14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5DF7-9C2F-4269-8EF0-06A923691CF6}">
      <dsp:nvSpPr>
        <dsp:cNvPr id="0" name=""/>
        <dsp:cNvSpPr/>
      </dsp:nvSpPr>
      <dsp:spPr>
        <a:xfrm rot="5400000">
          <a:off x="5146091" y="-1635696"/>
          <a:ext cx="2644838" cy="6088009"/>
        </a:xfrm>
        <a:prstGeom prst="round2Same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Provide a </a:t>
          </a:r>
          <a:r>
            <a:rPr lang="en-US" sz="1600" kern="1200" dirty="0" smtClean="0"/>
            <a:t>walkthrough of the main capabilities of </a:t>
          </a:r>
          <a:r>
            <a:rPr lang="en-US" sz="1600" kern="1200" dirty="0" smtClean="0"/>
            <a:t>Azure Web Apps</a:t>
          </a:r>
          <a:endParaRPr lang="en-US" sz="1600" kern="1200" dirty="0"/>
        </a:p>
        <a:p>
          <a:pPr marL="171450" lvl="1" indent="-171450" algn="l" defTabSz="711200" rtl="0">
            <a:lnSpc>
              <a:spcPct val="90000"/>
            </a:lnSpc>
            <a:spcBef>
              <a:spcPct val="0"/>
            </a:spcBef>
            <a:spcAft>
              <a:spcPct val="15000"/>
            </a:spcAft>
            <a:buChar char="••"/>
          </a:pPr>
          <a:r>
            <a:rPr lang="en-US" sz="1600" kern="1200" dirty="0"/>
            <a:t>Understand the </a:t>
          </a:r>
          <a:r>
            <a:rPr lang="en-US" sz="1600" kern="1200" dirty="0" smtClean="0"/>
            <a:t>possibilities, flexibility and power, as well as Microsoft’s </a:t>
          </a:r>
          <a:r>
            <a:rPr lang="en-US" sz="1600" kern="1200" dirty="0"/>
            <a:t>approach </a:t>
          </a:r>
          <a:r>
            <a:rPr lang="en-US" sz="1600" kern="1200" dirty="0" smtClean="0"/>
            <a:t>deploying and configuring Web Apps in Azure.</a:t>
          </a:r>
          <a:endParaRPr lang="en-US" sz="1600" kern="1200" dirty="0"/>
        </a:p>
      </dsp:txBody>
      <dsp:txXfrm rot="-5400000">
        <a:off x="3424506" y="214999"/>
        <a:ext cx="5958899" cy="2386618"/>
      </dsp:txXfrm>
    </dsp:sp>
    <dsp:sp modelId="{8D767C12-D16C-4B6A-BD53-E24B119180CB}">
      <dsp:nvSpPr>
        <dsp:cNvPr id="0" name=""/>
        <dsp:cNvSpPr/>
      </dsp:nvSpPr>
      <dsp:spPr>
        <a:xfrm>
          <a:off x="0" y="151"/>
          <a:ext cx="3424505" cy="2816312"/>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rtl="0">
            <a:lnSpc>
              <a:spcPct val="90000"/>
            </a:lnSpc>
            <a:spcBef>
              <a:spcPct val="0"/>
            </a:spcBef>
            <a:spcAft>
              <a:spcPct val="35000"/>
            </a:spcAft>
          </a:pPr>
          <a:r>
            <a:rPr lang="en-US" sz="3000" kern="1200" dirty="0" smtClean="0"/>
            <a:t>These modules </a:t>
          </a:r>
          <a:r>
            <a:rPr lang="en-US" sz="3000" kern="1200" dirty="0"/>
            <a:t>gives you an </a:t>
          </a:r>
          <a:r>
            <a:rPr lang="en-US" sz="3000" kern="1200" dirty="0" smtClean="0"/>
            <a:t>introduction to </a:t>
          </a:r>
          <a:r>
            <a:rPr lang="en-US" sz="3000" kern="1200" dirty="0" smtClean="0"/>
            <a:t>Azure Web Apps</a:t>
          </a:r>
          <a:endParaRPr lang="en-US" sz="3000" kern="1200" dirty="0"/>
        </a:p>
      </dsp:txBody>
      <dsp:txXfrm>
        <a:off x="137481" y="137632"/>
        <a:ext cx="3149543" cy="2541350"/>
      </dsp:txXfrm>
    </dsp:sp>
    <dsp:sp modelId="{78A04D25-6AA5-4FDA-A837-E853F524E141}">
      <dsp:nvSpPr>
        <dsp:cNvPr id="0" name=""/>
        <dsp:cNvSpPr/>
      </dsp:nvSpPr>
      <dsp:spPr>
        <a:xfrm rot="5400000">
          <a:off x="5811707" y="681282"/>
          <a:ext cx="1326251" cy="6093960"/>
        </a:xfrm>
        <a:prstGeom prst="round2Same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Provides guidance and reference on the key topics</a:t>
          </a:r>
        </a:p>
        <a:p>
          <a:pPr marL="171450" lvl="1" indent="-171450" algn="l" defTabSz="711200" rtl="0">
            <a:lnSpc>
              <a:spcPct val="90000"/>
            </a:lnSpc>
            <a:spcBef>
              <a:spcPct val="0"/>
            </a:spcBef>
            <a:spcAft>
              <a:spcPct val="15000"/>
            </a:spcAft>
            <a:buChar char="••"/>
          </a:pPr>
          <a:r>
            <a:rPr lang="en-US" sz="1600" kern="1200" dirty="0"/>
            <a:t>Talk about the scenarios and technical decisions that occur after</a:t>
          </a:r>
        </a:p>
      </dsp:txBody>
      <dsp:txXfrm rot="-5400000">
        <a:off x="3427853" y="3129878"/>
        <a:ext cx="6029218" cy="1196767"/>
      </dsp:txXfrm>
    </dsp:sp>
    <dsp:sp modelId="{7314B3F1-7978-4BE9-BA6F-913BCB72F694}">
      <dsp:nvSpPr>
        <dsp:cNvPr id="0" name=""/>
        <dsp:cNvSpPr/>
      </dsp:nvSpPr>
      <dsp:spPr>
        <a:xfrm>
          <a:off x="0" y="2899355"/>
          <a:ext cx="3427853" cy="1657814"/>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rtl="0">
            <a:lnSpc>
              <a:spcPct val="90000"/>
            </a:lnSpc>
            <a:spcBef>
              <a:spcPct val="0"/>
            </a:spcBef>
            <a:spcAft>
              <a:spcPct val="35000"/>
            </a:spcAft>
          </a:pPr>
          <a:r>
            <a:rPr lang="en-US" sz="3000" kern="1200" dirty="0"/>
            <a:t>This is a highly interactive workshop that:</a:t>
          </a:r>
        </a:p>
      </dsp:txBody>
      <dsp:txXfrm>
        <a:off x="80928" y="2980283"/>
        <a:ext cx="3265997" cy="149595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70E7B5-6309-4393-A682-10AAFF975FF5}" type="datetimeFigureOut">
              <a:rPr lang="en-US" smtClean="0"/>
              <a:t>1/26/2016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186E46-9E9C-450B-A53E-9E3F08D7ADB9}" type="slidenum">
              <a:rPr lang="en-US" smtClean="0"/>
              <a:t>‹#›</a:t>
            </a:fld>
            <a:endParaRPr lang="en-US" dirty="0"/>
          </a:p>
        </p:txBody>
      </p:sp>
    </p:spTree>
    <p:extLst>
      <p:ext uri="{BB962C8B-B14F-4D97-AF65-F5344CB8AC3E}">
        <p14:creationId xmlns:p14="http://schemas.microsoft.com/office/powerpoint/2010/main" val="2413425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 the main points that</a:t>
            </a:r>
            <a:r>
              <a:rPr lang="en-US" baseline="0" dirty="0" smtClean="0"/>
              <a:t> will be touched during this course. Give information what to expect from the labs that will be executed.</a:t>
            </a:r>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a:t>3</a:t>
            </a:fld>
            <a:endParaRPr lang="en-US" dirty="0"/>
          </a:p>
        </p:txBody>
      </p:sp>
    </p:spTree>
    <p:extLst>
      <p:ext uri="{BB962C8B-B14F-4D97-AF65-F5344CB8AC3E}">
        <p14:creationId xmlns:p14="http://schemas.microsoft.com/office/powerpoint/2010/main" val="3643696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12</a:t>
            </a:fld>
            <a:endParaRPr lang="en-US" dirty="0"/>
          </a:p>
        </p:txBody>
      </p:sp>
    </p:spTree>
    <p:extLst>
      <p:ext uri="{BB962C8B-B14F-4D97-AF65-F5344CB8AC3E}">
        <p14:creationId xmlns:p14="http://schemas.microsoft.com/office/powerpoint/2010/main" val="4152921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13</a:t>
            </a:fld>
            <a:endParaRPr lang="en-US" dirty="0"/>
          </a:p>
        </p:txBody>
      </p:sp>
    </p:spTree>
    <p:extLst>
      <p:ext uri="{BB962C8B-B14F-4D97-AF65-F5344CB8AC3E}">
        <p14:creationId xmlns:p14="http://schemas.microsoft.com/office/powerpoint/2010/main" val="1767689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14</a:t>
            </a:fld>
            <a:endParaRPr lang="en-US" dirty="0"/>
          </a:p>
        </p:txBody>
      </p:sp>
    </p:spTree>
    <p:extLst>
      <p:ext uri="{BB962C8B-B14F-4D97-AF65-F5344CB8AC3E}">
        <p14:creationId xmlns:p14="http://schemas.microsoft.com/office/powerpoint/2010/main" val="3929702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a:t>
            </a:r>
            <a:r>
              <a:rPr lang="en-US" baseline="0" dirty="0" smtClean="0"/>
              <a:t> how CSP members will benefit from this course by executing the labs and taking advantage of insider tips.</a:t>
            </a:r>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a:t>4</a:t>
            </a:fld>
            <a:endParaRPr lang="en-US" dirty="0"/>
          </a:p>
        </p:txBody>
      </p:sp>
    </p:spTree>
    <p:extLst>
      <p:ext uri="{BB962C8B-B14F-4D97-AF65-F5344CB8AC3E}">
        <p14:creationId xmlns:p14="http://schemas.microsoft.com/office/powerpoint/2010/main" val="1174372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smtClean="0"/>
          </a:p>
          <a:p>
            <a:endParaRPr lang="en-US" b="0" dirty="0"/>
          </a:p>
        </p:txBody>
      </p:sp>
      <p:sp>
        <p:nvSpPr>
          <p:cNvPr id="4" name="Slide Number Placeholder 3"/>
          <p:cNvSpPr>
            <a:spLocks noGrp="1"/>
          </p:cNvSpPr>
          <p:nvPr>
            <p:ph type="sldNum" sz="quarter" idx="10"/>
          </p:nvPr>
        </p:nvSpPr>
        <p:spPr/>
        <p:txBody>
          <a:bodyPr/>
          <a:lstStyle/>
          <a:p>
            <a:fld id="{93186E46-9E9C-450B-A53E-9E3F08D7ADB9}" type="slidenum">
              <a:rPr lang="en-US" smtClean="0"/>
              <a:t>5</a:t>
            </a:fld>
            <a:endParaRPr lang="en-US" dirty="0"/>
          </a:p>
        </p:txBody>
      </p:sp>
    </p:spTree>
    <p:extLst>
      <p:ext uri="{BB962C8B-B14F-4D97-AF65-F5344CB8AC3E}">
        <p14:creationId xmlns:p14="http://schemas.microsoft.com/office/powerpoint/2010/main" val="2152305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the three different ways to deploy Azure Web</a:t>
            </a:r>
            <a:r>
              <a:rPr lang="en-US" baseline="0" dirty="0" smtClean="0"/>
              <a:t> Apps and in which scenario each is best suited.</a:t>
            </a:r>
          </a:p>
          <a:p>
            <a:endParaRPr lang="en-US" baseline="0" dirty="0" smtClean="0"/>
          </a:p>
          <a:p>
            <a:r>
              <a:rPr lang="en-US" sz="1200" b="1" kern="1200" baseline="0" dirty="0" smtClean="0">
                <a:solidFill>
                  <a:schemeClr val="tx1"/>
                </a:solidFill>
                <a:effectLst/>
                <a:latin typeface="+mn-lt"/>
                <a:ea typeface="+mn-ea"/>
                <a:cs typeface="+mn-cs"/>
              </a:rPr>
              <a:t>Azure Portal: </a:t>
            </a:r>
            <a:r>
              <a:rPr lang="en-US" sz="1200" kern="1200" baseline="0" dirty="0" smtClean="0">
                <a:solidFill>
                  <a:schemeClr val="tx1"/>
                </a:solidFill>
                <a:effectLst/>
                <a:latin typeface="+mn-lt"/>
                <a:ea typeface="+mn-ea"/>
                <a:cs typeface="+mn-cs"/>
              </a:rPr>
              <a:t>Useful only for quick single deployments.</a:t>
            </a:r>
          </a:p>
          <a:p>
            <a:endParaRPr lang="en-US" sz="1200" kern="1200" baseline="0" dirty="0" smtClean="0">
              <a:solidFill>
                <a:schemeClr val="tx1"/>
              </a:solidFill>
              <a:effectLst/>
              <a:latin typeface="+mn-lt"/>
              <a:ea typeface="+mn-ea"/>
              <a:cs typeface="+mn-cs"/>
            </a:endParaRPr>
          </a:p>
          <a:p>
            <a:r>
              <a:rPr lang="en-US" sz="1200" b="1" kern="1200" baseline="0" dirty="0" smtClean="0">
                <a:solidFill>
                  <a:schemeClr val="tx1"/>
                </a:solidFill>
                <a:effectLst/>
                <a:latin typeface="+mn-lt"/>
                <a:ea typeface="+mn-ea"/>
                <a:cs typeface="+mn-cs"/>
              </a:rPr>
              <a:t>ARM Template Deployment: </a:t>
            </a:r>
            <a:r>
              <a:rPr lang="en-US" sz="1200" kern="1200" baseline="0" dirty="0" smtClean="0">
                <a:solidFill>
                  <a:schemeClr val="tx1"/>
                </a:solidFill>
                <a:effectLst/>
                <a:latin typeface="+mn-lt"/>
                <a:ea typeface="+mn-ea"/>
                <a:cs typeface="+mn-cs"/>
              </a:rPr>
              <a:t>Best suited for more complex and customize deployments as it assures consistency.</a:t>
            </a:r>
          </a:p>
          <a:p>
            <a:endParaRPr lang="en-US" sz="1200" kern="1200" baseline="0" dirty="0" smtClean="0">
              <a:solidFill>
                <a:schemeClr val="tx1"/>
              </a:solidFill>
              <a:effectLst/>
              <a:latin typeface="+mn-lt"/>
              <a:ea typeface="+mn-ea"/>
              <a:cs typeface="+mn-cs"/>
            </a:endParaRPr>
          </a:p>
          <a:p>
            <a:r>
              <a:rPr lang="en-US" sz="1200" b="1" kern="1200" baseline="0" dirty="0" smtClean="0">
                <a:solidFill>
                  <a:schemeClr val="tx1"/>
                </a:solidFill>
                <a:effectLst/>
                <a:latin typeface="+mn-lt"/>
                <a:ea typeface="+mn-ea"/>
                <a:cs typeface="+mn-cs"/>
              </a:rPr>
              <a:t>Visual Studio Cloud Template: </a:t>
            </a:r>
            <a:r>
              <a:rPr lang="en-US" sz="1200" kern="1200" baseline="0" dirty="0" smtClean="0">
                <a:solidFill>
                  <a:schemeClr val="tx1"/>
                </a:solidFill>
                <a:effectLst/>
                <a:latin typeface="+mn-lt"/>
                <a:ea typeface="+mn-ea"/>
                <a:cs typeface="+mn-cs"/>
              </a:rPr>
              <a:t>Best suited for development purposes and for deploying into existing Web Apps.</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86E46-9E9C-450B-A53E-9E3F08D7ADB9}" type="slidenum">
              <a:rPr lang="en-US" smtClean="0"/>
              <a:t>6</a:t>
            </a:fld>
            <a:endParaRPr lang="en-US" dirty="0"/>
          </a:p>
        </p:txBody>
      </p:sp>
    </p:spTree>
    <p:extLst>
      <p:ext uri="{BB962C8B-B14F-4D97-AF65-F5344CB8AC3E}">
        <p14:creationId xmlns:p14="http://schemas.microsoft.com/office/powerpoint/2010/main" val="906957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7</a:t>
            </a:fld>
            <a:endParaRPr lang="en-US" dirty="0"/>
          </a:p>
        </p:txBody>
      </p:sp>
    </p:spTree>
    <p:extLst>
      <p:ext uri="{BB962C8B-B14F-4D97-AF65-F5344CB8AC3E}">
        <p14:creationId xmlns:p14="http://schemas.microsoft.com/office/powerpoint/2010/main" val="1350260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281" fontAlgn="base">
              <a:lnSpc>
                <a:spcPct val="90000"/>
              </a:lnSpc>
              <a:spcBef>
                <a:spcPts val="588"/>
              </a:spcBef>
              <a:spcAft>
                <a:spcPct val="0"/>
              </a:spcAft>
              <a:buFont typeface="Arial" panose="020B0604020202020204" pitchFamily="34" charset="0"/>
              <a:buNone/>
              <a:defRPr/>
            </a:pPr>
            <a:endParaRPr lang="en-US" sz="900" spc="-20" dirty="0" smtClean="0">
              <a:gradFill>
                <a:gsLst>
                  <a:gs pos="0">
                    <a:srgbClr val="505050"/>
                  </a:gs>
                  <a:gs pos="100000">
                    <a:srgbClr val="505050"/>
                  </a:gs>
                </a:gsLst>
                <a:lin ang="5400000" scaled="0"/>
              </a:gradFill>
            </a:endParaRPr>
          </a:p>
        </p:txBody>
      </p:sp>
      <p:sp>
        <p:nvSpPr>
          <p:cNvPr id="4" name="Header Placeholder 3"/>
          <p:cNvSpPr>
            <a:spLocks noGrp="1"/>
          </p:cNvSpPr>
          <p:nvPr>
            <p:ph type="hdr" sz="quarter" idx="10"/>
          </p:nvPr>
        </p:nvSpPr>
        <p:spPr/>
        <p:txBody>
          <a:bodyPr/>
          <a:lstStyle/>
          <a:p>
            <a:r>
              <a:rPr lang="en-US" dirty="0"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1/26/2016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225637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smtClean="0"/>
          </a:p>
        </p:txBody>
      </p:sp>
      <p:sp>
        <p:nvSpPr>
          <p:cNvPr id="4" name="Header Placeholder 3"/>
          <p:cNvSpPr>
            <a:spLocks noGrp="1"/>
          </p:cNvSpPr>
          <p:nvPr>
            <p:ph type="hdr" sz="quarter" idx="10"/>
          </p:nvPr>
        </p:nvSpPr>
        <p:spPr/>
        <p:txBody>
          <a:bodyPr/>
          <a:lstStyle/>
          <a:p>
            <a:r>
              <a:rPr lang="en-US" dirty="0"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1/26/2016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93714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10</a:t>
            </a:fld>
            <a:endParaRPr lang="en-US" dirty="0"/>
          </a:p>
        </p:txBody>
      </p:sp>
    </p:spTree>
    <p:extLst>
      <p:ext uri="{BB962C8B-B14F-4D97-AF65-F5344CB8AC3E}">
        <p14:creationId xmlns:p14="http://schemas.microsoft.com/office/powerpoint/2010/main" val="2103836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11</a:t>
            </a:fld>
            <a:endParaRPr lang="en-US" dirty="0"/>
          </a:p>
        </p:txBody>
      </p:sp>
    </p:spTree>
    <p:extLst>
      <p:ext uri="{BB962C8B-B14F-4D97-AF65-F5344CB8AC3E}">
        <p14:creationId xmlns:p14="http://schemas.microsoft.com/office/powerpoint/2010/main" val="36063152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 Id="rId4" Type="http://schemas.openxmlformats.org/officeDocument/2006/relationships/image" Target="../media/image20.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20.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60045" y="6149922"/>
            <a:ext cx="1383369" cy="296380"/>
          </a:xfrm>
          <a:prstGeom prst="rect">
            <a:avLst/>
          </a:prstGeom>
        </p:spPr>
      </p:pic>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2"/>
                    </a:gs>
                    <a:gs pos="39000">
                      <a:schemeClr val="tx2"/>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63660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5" y="2082443"/>
            <a:ext cx="7171399" cy="1794808"/>
          </a:xfrm>
          <a:noFill/>
        </p:spPr>
        <p:txBody>
          <a:bodyPr lIns="143381" tIns="89614" rIns="143381" bIns="89614" anchor="t" anchorCtr="0"/>
          <a:lstStyle>
            <a:lvl1pPr>
              <a:defRPr sz="53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5" y="3877258"/>
            <a:ext cx="7171399" cy="1789991"/>
          </a:xfrm>
        </p:spPr>
        <p:txBody>
          <a:bodyPr tIns="107536" bIns="107536">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14527677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70587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9611436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54253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397339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75991281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89838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64136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47376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04918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1214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78545602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40677172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736901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81840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18848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prstClr val="black">
                        <a:alpha val="50000"/>
                      </a:prstClr>
                    </a:gs>
                    <a:gs pos="86000">
                      <a:prstClr val="black">
                        <a:alpha val="50000"/>
                      </a:prstClr>
                    </a:gs>
                  </a:gsLst>
                  <a:lin ang="5400000" scaled="0"/>
                </a:gradFill>
                <a:latin typeface="Segoe Semibold" pitchFamily="34" charset="0"/>
              </a:rPr>
              <a:t>MICROSOFT CONFIDENTIAL – INTERNAL ONLY</a:t>
            </a:r>
          </a:p>
        </p:txBody>
      </p:sp>
      <p:sp>
        <p:nvSpPr>
          <p:cNvPr id="5" name="Title 1"/>
          <p:cNvSpPr>
            <a:spLocks noGrp="1"/>
          </p:cNvSpPr>
          <p:nvPr>
            <p:ph type="title" hasCustomPrompt="1"/>
          </p:nvPr>
        </p:nvSpPr>
        <p:spPr>
          <a:xfrm>
            <a:off x="519250" y="228601"/>
            <a:ext cx="11151919" cy="757131"/>
          </a:xfrm>
        </p:spPr>
        <p:txBody>
          <a:bodyPr lIns="0" rIns="0"/>
          <a:lstStyle>
            <a:lvl1pPr>
              <a:defRPr sz="4500"/>
            </a:lvl1pPr>
          </a:lstStyle>
          <a:p>
            <a:r>
              <a:rPr lang="en-US" dirty="0" smtClean="0"/>
              <a:t>Click to edit master title style</a:t>
            </a:r>
            <a:endParaRPr lang="en-US" dirty="0"/>
          </a:p>
        </p:txBody>
      </p:sp>
      <p:sp>
        <p:nvSpPr>
          <p:cNvPr id="7" name="Text Placeholder 4"/>
          <p:cNvSpPr>
            <a:spLocks noGrp="1"/>
          </p:cNvSpPr>
          <p:nvPr>
            <p:ph type="body" sz="quarter" idx="10" hasCustomPrompt="1"/>
          </p:nvPr>
        </p:nvSpPr>
        <p:spPr>
          <a:xfrm>
            <a:off x="519249" y="1171355"/>
            <a:ext cx="11151919" cy="5218812"/>
          </a:xfrm>
          <a:prstGeom prst="rect">
            <a:avLst/>
          </a:prstGeom>
        </p:spPr>
        <p:txBody>
          <a:bodyPr lIns="0" rIns="0"/>
          <a:lstStyle>
            <a:lvl1pPr marL="0" indent="0">
              <a:buFont typeface="Wingdings" pitchFamily="2" charset="2"/>
              <a:buNone/>
              <a:defRPr sz="3300"/>
            </a:lvl1pPr>
            <a:lvl2pPr marL="284181" indent="0">
              <a:buFont typeface="Wingdings" pitchFamily="2" charset="2"/>
              <a:buNone/>
              <a:defRPr spc="-51" baseline="0">
                <a:latin typeface="+mn-lt"/>
              </a:defRPr>
            </a:lvl2pPr>
            <a:lvl3pPr marL="517560" indent="0">
              <a:buFont typeface="Wingdings" pitchFamily="2" charset="2"/>
              <a:buNone/>
              <a:tabLst/>
              <a:defRPr spc="-51" baseline="0">
                <a:latin typeface="+mn-lt"/>
              </a:defRPr>
            </a:lvl3pPr>
            <a:lvl4pPr marL="741412" indent="0">
              <a:buFont typeface="Wingdings" pitchFamily="2" charset="2"/>
              <a:buNone/>
              <a:defRPr spc="-51" baseline="0">
                <a:latin typeface="+mn-lt"/>
              </a:defRPr>
            </a:lvl4pPr>
            <a:lvl5pPr marL="914461" indent="0">
              <a:buFont typeface="Wingdings" pitchFamily="2" charset="2"/>
              <a:buNone/>
              <a:tabLst/>
              <a:defRPr spc="-51"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8100595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37007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915607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029303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962263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8624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99712686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80628811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16809043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580348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18563676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21641958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6224152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92" indent="-228792">
              <a:spcBef>
                <a:spcPts val="1176"/>
              </a:spcBef>
              <a:defRPr sz="2549">
                <a:latin typeface="+mn-lt"/>
              </a:defRPr>
            </a:lvl1pPr>
            <a:lvl2pPr marL="677035" indent="-228792">
              <a:spcBef>
                <a:spcPts val="1176"/>
              </a:spcBef>
              <a:buSzPct val="100000"/>
              <a:buFont typeface="Segoe UI" pitchFamily="34" charset="0"/>
              <a:buChar char="‐"/>
              <a:defRPr/>
            </a:lvl2pPr>
            <a:lvl3pPr marL="1125279" indent="-228792">
              <a:spcBef>
                <a:spcPts val="1176"/>
              </a:spcBef>
              <a:buFont typeface="Wingdings" pitchFamily="2" charset="2"/>
              <a:buChar char="§"/>
              <a:defRPr/>
            </a:lvl3pPr>
            <a:lvl4pPr marL="1568853" indent="-336184">
              <a:spcBef>
                <a:spcPts val="1176"/>
              </a:spcBef>
              <a:buFont typeface="+mj-lt"/>
              <a:buAutoNum type="arabicPeriod"/>
              <a:defRPr/>
            </a:lvl4pPr>
            <a:lvl5pPr marL="1908148" indent="-33618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980570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2"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3" indent="0">
              <a:lnSpc>
                <a:spcPts val="1421"/>
              </a:lnSpc>
              <a:spcBef>
                <a:spcPts val="0"/>
              </a:spcBef>
              <a:spcAft>
                <a:spcPts val="1176"/>
              </a:spcAft>
              <a:buNone/>
              <a:defRPr sz="1275"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2576795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40" y="1218283"/>
            <a:ext cx="4930336" cy="4931036"/>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84" indent="0">
              <a:buNone/>
              <a:defRPr/>
            </a:lvl2pPr>
            <a:lvl3pPr marL="560305" indent="0">
              <a:buNone/>
              <a:defRPr/>
            </a:lvl3pPr>
            <a:lvl4pPr marL="784427" indent="0">
              <a:buNone/>
              <a:defRPr/>
            </a:lvl4pPr>
            <a:lvl5pPr marL="1008548" indent="0">
              <a:buNone/>
              <a:defRPr/>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256036411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27081379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29215140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4" y="1470577"/>
            <a:ext cx="8082585" cy="663892"/>
          </a:xfrm>
        </p:spPr>
        <p:txBody>
          <a:bodyPr lIns="146304" tIns="91440" rIns="146304" bIns="91440"/>
          <a:lstStyle>
            <a:lvl1pPr marL="0" indent="0">
              <a:lnSpc>
                <a:spcPct val="90000"/>
              </a:lnSpc>
              <a:buFontTx/>
              <a:buNone/>
              <a:defRPr sz="4707">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406246098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1" y="368327"/>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1"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5"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39"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1" y="3877272"/>
            <a:ext cx="2689275" cy="2510689"/>
          </a:xfrm>
        </p:spPr>
        <p:txBody>
          <a:bodyPr lIns="182880" tIns="146304" bIns="146304">
            <a:noAutofit/>
          </a:bodyPr>
          <a:lstStyle>
            <a:lvl1pPr marL="0" indent="0">
              <a:lnSpc>
                <a:spcPct val="90000"/>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7"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8"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Segoe Pro"/>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3"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r>
              <a:rPr dirty="0" smtClean="0"/>
              <a:t>Microsoft Confidential</a:t>
            </a:r>
            <a:endParaRPr dirty="0"/>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67465788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408777998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622112"/>
            <a:ext cx="11007660" cy="1703429"/>
          </a:xfrm>
        </p:spPr>
        <p:txBody>
          <a:bodyPr anchor="ctr"/>
          <a:lstStyle>
            <a:lvl1pPr>
              <a:defRPr sz="5883">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7" y="482863"/>
            <a:ext cx="1225864" cy="261495"/>
          </a:xfrm>
          <a:prstGeom prst="rect">
            <a:avLst/>
          </a:prstGeom>
        </p:spPr>
      </p:pic>
    </p:spTree>
    <p:extLst>
      <p:ext uri="{BB962C8B-B14F-4D97-AF65-F5344CB8AC3E}">
        <p14:creationId xmlns:p14="http://schemas.microsoft.com/office/powerpoint/2010/main" val="3837296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7" kern="1200" spc="0" baseline="0" dirty="0" smtClean="0">
                <a:solidFill>
                  <a:schemeClr val="bg1"/>
                </a:solidFill>
                <a:latin typeface="+mj-lt"/>
                <a:ea typeface="+mn-ea"/>
                <a:cs typeface="+mn-cs"/>
              </a:defRPr>
            </a:lvl1pPr>
            <a:lvl2pPr marL="336150" indent="0" algn="l">
              <a:buNone/>
              <a:defRPr sz="4707"/>
            </a:lvl2pPr>
            <a:lvl3pPr marL="560250" indent="0" algn="l">
              <a:buNone/>
              <a:defRPr sz="4707"/>
            </a:lvl3pPr>
            <a:lvl4pPr marL="784350" indent="0" algn="l">
              <a:buNone/>
              <a:defRPr sz="4707"/>
            </a:lvl4pPr>
            <a:lvl5pPr marL="1008448" indent="0" algn="l">
              <a:buNone/>
              <a:defRPr sz="4707"/>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470"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31878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24808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31208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269659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03454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62185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
        <p:nvSpPr>
          <p:cNvPr id="10" name="Rectangle 9"/>
          <p:cNvSpPr/>
          <p:nvPr userDrawn="1"/>
        </p:nvSpPr>
        <p:spPr bwMode="gray">
          <a:xfrm>
            <a:off x="269305"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42" y="1187620"/>
            <a:ext cx="7171399" cy="1793108"/>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5" y="2971385"/>
            <a:ext cx="7171399" cy="1794661"/>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994194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780673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163227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18964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smtClean="0"/>
              <a:t>Click to edit Master text styles</a:t>
            </a:r>
          </a:p>
        </p:txBody>
      </p:sp>
    </p:spTree>
    <p:extLst>
      <p:ext uri="{BB962C8B-B14F-4D97-AF65-F5344CB8AC3E}">
        <p14:creationId xmlns:p14="http://schemas.microsoft.com/office/powerpoint/2010/main" val="2695036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26135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395100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3747" indent="-283747">
              <a:buFont typeface="Wingdings" pitchFamily="2" charset="2"/>
              <a:buChar char=""/>
              <a:defRPr sz="4000"/>
            </a:lvl1pPr>
            <a:lvl2pPr marL="516767" indent="-233021">
              <a:buFont typeface="Wingdings" pitchFamily="2" charset="2"/>
              <a:buChar char=""/>
              <a:defRPr>
                <a:latin typeface="+mn-lt"/>
              </a:defRPr>
            </a:lvl2pPr>
            <a:lvl3pPr marL="740275" indent="-223510">
              <a:buFont typeface="Wingdings" pitchFamily="2" charset="2"/>
              <a:buChar char=""/>
              <a:tabLst/>
              <a:defRPr>
                <a:latin typeface="+mn-lt"/>
              </a:defRPr>
            </a:lvl3pPr>
            <a:lvl4pPr marL="913058" indent="-172784">
              <a:buFont typeface="Wingdings" pitchFamily="2" charset="2"/>
              <a:buChar char=""/>
              <a:defRPr>
                <a:latin typeface="+mn-lt"/>
              </a:defRPr>
            </a:lvl4pPr>
            <a:lvl5pPr marL="1085843" indent="-172784">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19367908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4902" b="0" i="0" u="none" strike="noStrike" kern="1200" cap="none" spc="-123" normalizeH="0" baseline="0" noProof="0" dirty="0">
                <a:ln w="3175">
                  <a:noFill/>
                </a:ln>
                <a:gradFill>
                  <a:gsLst>
                    <a:gs pos="84066">
                      <a:srgbClr val="000000"/>
                    </a:gs>
                    <a:gs pos="57576">
                      <a:srgbClr val="000000"/>
                    </a:gs>
                  </a:gsLst>
                  <a:lin ang="5400000" scaled="0"/>
                </a:gradFill>
                <a:effectLst/>
                <a:uLnTx/>
                <a:uFillTx/>
                <a:latin typeface="Segoe UI Light"/>
                <a:ea typeface="+mn-ea"/>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May 4 – 8, 2015</a:t>
            </a:r>
            <a:b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b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379187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254593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27498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305028321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180502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270604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042473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100292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633437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049659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819171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9260964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391443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336510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975236488"/>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962103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7355836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071648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0733114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528598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89869648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396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71491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55984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76240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80605637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6500249"/>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r" defTabSz="9138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252696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5775516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42234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84798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1333479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1602547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124815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3324273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1820597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7660732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24106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smtClean="0"/>
              <a:t>Click to edit Master text styles</a:t>
            </a:r>
          </a:p>
        </p:txBody>
      </p:sp>
    </p:spTree>
    <p:extLst>
      <p:ext uri="{BB962C8B-B14F-4D97-AF65-F5344CB8AC3E}">
        <p14:creationId xmlns:p14="http://schemas.microsoft.com/office/powerpoint/2010/main" val="287113388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939649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040304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57156546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0702427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67707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052202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95917947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293878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0759705"/>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smtClean="0"/>
              <a:t>Click to edit Master text styles</a:t>
            </a:r>
          </a:p>
        </p:txBody>
      </p:sp>
    </p:spTree>
    <p:extLst>
      <p:ext uri="{BB962C8B-B14F-4D97-AF65-F5344CB8AC3E}">
        <p14:creationId xmlns:p14="http://schemas.microsoft.com/office/powerpoint/2010/main" val="2785875000"/>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46729958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5585444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849305330"/>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82296411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352460632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7146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86706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45443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94393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948819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5829809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smtClean="0"/>
              <a:t>Thank you</a:t>
            </a:r>
            <a:endParaRPr lang="en-US" dirty="0"/>
          </a:p>
        </p:txBody>
      </p:sp>
    </p:spTree>
    <p:extLst>
      <p:ext uri="{BB962C8B-B14F-4D97-AF65-F5344CB8AC3E}">
        <p14:creationId xmlns:p14="http://schemas.microsoft.com/office/powerpoint/2010/main" val="408184010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557"/>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
        <p:nvSpPr>
          <p:cNvPr id="9" name="Rectangle 8"/>
          <p:cNvSpPr/>
          <p:nvPr/>
        </p:nvSpPr>
        <p:spPr>
          <a:xfrm>
            <a:off x="291153" y="2979831"/>
            <a:ext cx="4244880" cy="771301"/>
          </a:xfrm>
          <a:prstGeom prst="rect">
            <a:avLst/>
          </a:prstGeom>
        </p:spPr>
        <p:txBody>
          <a:bodyPr wrap="none" anchor="ctr">
            <a:spAutoFit/>
          </a:bodyPr>
          <a:lstStyle/>
          <a:p>
            <a:pPr algn="r" defTabSz="114264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4100" y="4526821"/>
            <a:ext cx="2141933" cy="703398"/>
          </a:xfrm>
          <a:prstGeom prst="rect">
            <a:avLst/>
          </a:prstGeom>
        </p:spPr>
        <p:txBody>
          <a:bodyPr wrap="none" anchor="ctr">
            <a:spAutoFit/>
          </a:bodyPr>
          <a:lstStyle/>
          <a:p>
            <a:pPr algn="r" defTabSz="114264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8"/>
            <a:ext cx="2445282" cy="377435"/>
          </a:xfrm>
          <a:prstGeom prst="rect">
            <a:avLst/>
          </a:prstGeom>
        </p:spPr>
      </p:pic>
    </p:spTree>
    <p:extLst>
      <p:ext uri="{BB962C8B-B14F-4D97-AF65-F5344CB8AC3E}">
        <p14:creationId xmlns:p14="http://schemas.microsoft.com/office/powerpoint/2010/main" val="3314599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2"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3"/>
            <a:ext cx="7171337" cy="1792326"/>
          </a:xfrm>
          <a:noFill/>
        </p:spPr>
        <p:txBody>
          <a:bodyPr lIns="146304" tIns="109728" rIns="146304" bIns="109728">
            <a:noAutofit/>
          </a:bodyPr>
          <a:lstStyle>
            <a:lvl1pPr marL="0" indent="0">
              <a:spcBef>
                <a:spcPts val="0"/>
              </a:spcBef>
              <a:buNone/>
              <a:defRPr sz="3136"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905742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4183246"/>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686181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64704015"/>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40" y="1189178"/>
            <a:ext cx="11653523" cy="2052030"/>
          </a:xfrm>
        </p:spPr>
        <p:txBody>
          <a:bodyPr>
            <a:spAutoFit/>
          </a:bodyPr>
          <a:lstStyle>
            <a:lvl1pPr>
              <a:defRPr sz="392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8284295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731758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991747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943268"/>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3268"/>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237464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869221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943268"/>
          </a:xfrm>
        </p:spPr>
        <p:txBody>
          <a:bodyPr wrap="square">
            <a:spAutoFit/>
          </a:bodyPr>
          <a:lstStyle>
            <a:lvl1pPr marL="281601" indent="-281601">
              <a:spcBef>
                <a:spcPts val="1200"/>
              </a:spcBef>
              <a:buClr>
                <a:schemeClr val="tx1"/>
              </a:buClr>
              <a:buFont typeface="Wingdings" panose="05000000000000000000" pitchFamily="2" charset="2"/>
              <a:buChar char="§"/>
              <a:defRPr sz="3136"/>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3268"/>
          </a:xfrm>
        </p:spPr>
        <p:txBody>
          <a:bodyPr wrap="square">
            <a:spAutoFit/>
          </a:bodyPr>
          <a:lstStyle>
            <a:lvl1pPr marL="281601" indent="-281601">
              <a:spcBef>
                <a:spcPts val="1200"/>
              </a:spcBef>
              <a:buClr>
                <a:schemeClr val="tx1"/>
              </a:buClr>
              <a:buFont typeface="Wingdings" panose="05000000000000000000" pitchFamily="2" charset="2"/>
              <a:buChar char="§"/>
              <a:defRPr sz="3136"/>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497988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2913745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95070"/>
            <a:ext cx="9859116"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4785989"/>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3093395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84174"/>
            <a:ext cx="9859116" cy="1158793"/>
          </a:xfrm>
          <a:noFill/>
        </p:spPr>
        <p:txBody>
          <a:bodyPr tIns="91440" bIns="91440" anchor="t" anchorCtr="0">
            <a:spAutoFit/>
          </a:bodyPr>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1881563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596954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5548556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163322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9508164"/>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3573425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46586405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88784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381500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78705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66396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864030"/>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854"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1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421096"/>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6" y="1"/>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4" y="6171617"/>
            <a:ext cx="448212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algn="r" defTabSz="913675"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4" y="5471929"/>
            <a:ext cx="3227129" cy="687975"/>
          </a:xfrm>
          <a:prstGeom prst="rect">
            <a:avLst/>
          </a:prstGeom>
        </p:spPr>
      </p:pic>
    </p:spTree>
    <p:extLst>
      <p:ext uri="{BB962C8B-B14F-4D97-AF65-F5344CB8AC3E}">
        <p14:creationId xmlns:p14="http://schemas.microsoft.com/office/powerpoint/2010/main" val="1854188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12" indent="-28471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9" indent="-27537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02" indent="-2847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38" indent="-224036">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73" indent="-224036">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2070446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00823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857975"/>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itle 1"/>
          <p:cNvSpPr>
            <a:spLocks noGrp="1"/>
          </p:cNvSpPr>
          <p:nvPr>
            <p:ph type="title" hasCustomPrompt="1"/>
          </p:nvPr>
        </p:nvSpPr>
        <p:spPr>
          <a:xfrm>
            <a:off x="519251" y="228601"/>
            <a:ext cx="11151919" cy="757131"/>
          </a:xfrm>
        </p:spPr>
        <p:txBody>
          <a:bodyPr lIns="0" rIns="0"/>
          <a:lstStyle>
            <a:lvl1pPr>
              <a:defRPr sz="4500"/>
            </a:lvl1pPr>
          </a:lstStyle>
          <a:p>
            <a:r>
              <a:rPr lang="en-US" dirty="0" smtClean="0"/>
              <a:t>Click to edit master title style</a:t>
            </a:r>
            <a:endParaRPr lang="en-US" dirty="0"/>
          </a:p>
        </p:txBody>
      </p:sp>
    </p:spTree>
    <p:extLst>
      <p:ext uri="{BB962C8B-B14F-4D97-AF65-F5344CB8AC3E}">
        <p14:creationId xmlns:p14="http://schemas.microsoft.com/office/powerpoint/2010/main" val="311529866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em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826380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1_Video slide 2">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278272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29"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40980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2"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2"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5254592"/>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4" y="0"/>
            <a:ext cx="12200651" cy="6858000"/>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9"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9"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3064931"/>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9"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9"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37448291"/>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087049"/>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421403840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solidFill>
                  <a:schemeClr val="bg1"/>
                </a:solidFill>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843411588"/>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solidFill>
                  <a:schemeClr val="bg1"/>
                </a:solidFill>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69565890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141880215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Demo slide 2">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2129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418411673"/>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307384004"/>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3"/>
            <a:ext cx="8964247" cy="1075884"/>
          </a:xfrm>
        </p:spPr>
        <p:txBody>
          <a:bodyPr lIns="146304" tIns="91440" rIns="146304" bIns="91440"/>
          <a:lstStyle>
            <a:lvl1pPr>
              <a:lnSpc>
                <a:spcPts val="6175"/>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7"/>
          <p:cNvSpPr>
            <a:spLocks noGrp="1"/>
          </p:cNvSpPr>
          <p:nvPr>
            <p:ph type="body" sz="quarter" idx="13" hasCustomPrompt="1"/>
          </p:nvPr>
        </p:nvSpPr>
        <p:spPr>
          <a:xfrm>
            <a:off x="269239" y="2084174"/>
            <a:ext cx="8964248" cy="2577108"/>
          </a:xfrm>
        </p:spPr>
        <p:txBody>
          <a:bodyPr/>
          <a:lstStyle>
            <a:lvl1pPr marL="228748" indent="-228748">
              <a:spcBef>
                <a:spcPts val="1175"/>
              </a:spcBef>
              <a:defRPr sz="2549">
                <a:latin typeface="+mn-lt"/>
              </a:defRPr>
            </a:lvl1pPr>
            <a:lvl2pPr marL="676905" indent="-228748">
              <a:spcBef>
                <a:spcPts val="1175"/>
              </a:spcBef>
              <a:buSzPct val="100000"/>
              <a:buFont typeface="Segoe UI" pitchFamily="34" charset="0"/>
              <a:buChar char="‐"/>
              <a:defRPr/>
            </a:lvl2pPr>
            <a:lvl3pPr marL="1125063" indent="-228748">
              <a:spcBef>
                <a:spcPts val="1175"/>
              </a:spcBef>
              <a:buFont typeface="Wingdings" pitchFamily="2" charset="2"/>
              <a:buChar char="§"/>
              <a:defRPr/>
            </a:lvl3pPr>
            <a:lvl4pPr marL="1568552" indent="-336119">
              <a:spcBef>
                <a:spcPts val="1175"/>
              </a:spcBef>
              <a:buFont typeface="+mj-lt"/>
              <a:buAutoNum type="arabicPeriod"/>
              <a:defRPr/>
            </a:lvl4pPr>
            <a:lvl5pPr marL="1907781" indent="-336119">
              <a:spcBef>
                <a:spcPts val="1175"/>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26173875"/>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4"/>
          <p:cNvSpPr>
            <a:spLocks noGrp="1"/>
          </p:cNvSpPr>
          <p:nvPr>
            <p:ph type="body" sz="quarter" idx="11"/>
          </p:nvPr>
        </p:nvSpPr>
        <p:spPr>
          <a:xfrm>
            <a:off x="269243" y="348574"/>
            <a:ext cx="6274973" cy="669927"/>
          </a:xfrm>
        </p:spPr>
        <p:txBody>
          <a:bodyPr lIns="146304" tIns="109728" rIns="146304" bIns="109728" anchor="t" anchorCtr="0"/>
          <a:lstStyle>
            <a:lvl1pPr marL="0" indent="0">
              <a:lnSpc>
                <a:spcPts val="3528"/>
              </a:lnSpc>
              <a:buFontTx/>
              <a:buNone/>
              <a:defRPr sz="3528">
                <a:solidFill>
                  <a:schemeClr val="tx2"/>
                </a:solidFill>
                <a:latin typeface="+mj-lt"/>
              </a:defRPr>
            </a:lvl1pPr>
            <a:lvl2pPr marL="336085" indent="0">
              <a:buFontTx/>
              <a:buNone/>
              <a:defRPr sz="3528">
                <a:latin typeface="Segoe Pro Light"/>
              </a:defRPr>
            </a:lvl2pPr>
            <a:lvl3pPr marL="560142" indent="0">
              <a:buFontTx/>
              <a:buNone/>
              <a:defRPr sz="3528">
                <a:latin typeface="Segoe Pro Light"/>
              </a:defRPr>
            </a:lvl3pPr>
            <a:lvl4pPr marL="784200" indent="0">
              <a:buFontTx/>
              <a:buNone/>
              <a:defRPr sz="3528">
                <a:latin typeface="Segoe Pro Light"/>
              </a:defRPr>
            </a:lvl4pPr>
            <a:lvl5pPr marL="1008254" indent="0">
              <a:buFontTx/>
              <a:buNone/>
              <a:defRPr sz="3528">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1" y="2084173"/>
            <a:ext cx="3137515" cy="1277489"/>
          </a:xfrm>
        </p:spPr>
        <p:txBody>
          <a:bodyPr/>
          <a:lstStyle>
            <a:lvl1pPr marL="0" indent="0">
              <a:lnSpc>
                <a:spcPct val="100000"/>
              </a:lnSpc>
              <a:spcBef>
                <a:spcPts val="0"/>
              </a:spcBef>
              <a:spcAft>
                <a:spcPts val="2941"/>
              </a:spcAft>
              <a:buNone/>
              <a:defRPr sz="1765">
                <a:latin typeface="+mn-lt"/>
              </a:defRPr>
            </a:lvl1pPr>
            <a:lvl2pPr marL="3112" indent="0">
              <a:lnSpc>
                <a:spcPts val="1420"/>
              </a:lnSpc>
              <a:spcBef>
                <a:spcPts val="0"/>
              </a:spcBef>
              <a:spcAft>
                <a:spcPts val="1175"/>
              </a:spcAft>
              <a:buNone/>
              <a:defRPr sz="1274"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4626535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24121"/>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9" name="Text Placeholder 8"/>
          <p:cNvSpPr>
            <a:spLocks noGrp="1"/>
          </p:cNvSpPr>
          <p:nvPr>
            <p:ph type="body" sz="quarter" idx="14"/>
          </p:nvPr>
        </p:nvSpPr>
        <p:spPr>
          <a:xfrm>
            <a:off x="269240" y="1218283"/>
            <a:ext cx="4930336" cy="1871282"/>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19" indent="0">
              <a:buNone/>
              <a:defRPr/>
            </a:lvl2pPr>
            <a:lvl3pPr marL="560197" indent="0">
              <a:buNone/>
              <a:defRPr/>
            </a:lvl3pPr>
            <a:lvl4pPr marL="784276" indent="0">
              <a:buNone/>
              <a:defRPr/>
            </a:lvl4pPr>
            <a:lvl5pPr marL="1008354" indent="0">
              <a:buNone/>
              <a:defRPr/>
            </a:lvl5pPr>
          </a:lstStyle>
          <a:p>
            <a:pPr marL="0" marR="0" lvl="0"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824469827"/>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9" name="Text Placeholder 4"/>
          <p:cNvSpPr>
            <a:spLocks noGrp="1"/>
          </p:cNvSpPr>
          <p:nvPr>
            <p:ph type="body" sz="quarter" idx="10"/>
          </p:nvPr>
        </p:nvSpPr>
        <p:spPr>
          <a:xfrm>
            <a:off x="269417" y="271583"/>
            <a:ext cx="6274792"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08982488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5" y="1470578"/>
            <a:ext cx="8082585" cy="833009"/>
          </a:xfrm>
        </p:spPr>
        <p:txBody>
          <a:bodyPr lIns="146304" tIns="91440" rIns="146304" bIns="91440"/>
          <a:lstStyle>
            <a:lvl1pPr marL="0" indent="0">
              <a:lnSpc>
                <a:spcPct val="90000"/>
              </a:lnSpc>
              <a:buFontTx/>
              <a:buNone/>
              <a:defRPr sz="4706">
                <a:solidFill>
                  <a:schemeClr val="tx2"/>
                </a:solidFill>
                <a:latin typeface="+mj-lt"/>
              </a:defRPr>
            </a:lvl1pPr>
            <a:lvl2pPr marL="336085" indent="0">
              <a:buFontTx/>
              <a:buNone/>
              <a:defRPr sz="3528">
                <a:latin typeface="Segoe Pro Light"/>
              </a:defRPr>
            </a:lvl2pPr>
            <a:lvl3pPr marL="560142" indent="0">
              <a:buFontTx/>
              <a:buNone/>
              <a:defRPr sz="3528">
                <a:latin typeface="Segoe Pro Light"/>
              </a:defRPr>
            </a:lvl3pPr>
            <a:lvl4pPr marL="784200" indent="0">
              <a:buFontTx/>
              <a:buNone/>
              <a:defRPr sz="3528">
                <a:latin typeface="Segoe Pro Light"/>
              </a:defRPr>
            </a:lvl4pPr>
            <a:lvl5pPr marL="1008254" indent="0">
              <a:buFontTx/>
              <a:buNone/>
              <a:defRPr sz="3528">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10" name="Text Placeholder 4"/>
          <p:cNvSpPr>
            <a:spLocks noGrp="1"/>
          </p:cNvSpPr>
          <p:nvPr>
            <p:ph type="body" sz="quarter" idx="10"/>
          </p:nvPr>
        </p:nvSpPr>
        <p:spPr>
          <a:xfrm>
            <a:off x="269417" y="271583"/>
            <a:ext cx="6274792"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187788247"/>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2" y="271583"/>
            <a:ext cx="6274791"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2"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7"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40"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2" y="3877272"/>
            <a:ext cx="2689275" cy="2510689"/>
          </a:xfrm>
        </p:spPr>
        <p:txBody>
          <a:bodyPr lIns="182880" tIns="146304" bIns="146304">
            <a:noAutofit/>
          </a:bodyPr>
          <a:lstStyle>
            <a:lvl1pPr marL="0" indent="0">
              <a:lnSpc>
                <a:spcPct val="90000"/>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8"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9"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Segoe Pro"/>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4"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pPr defTabSz="914225"/>
            <a:r>
              <a:rPr lang="en-US" smtClean="0"/>
              <a:t>Microsoft Confidential</a:t>
            </a:r>
            <a:endParaRPr lang="en-US" dirty="0"/>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pPr defTabSz="914225"/>
            <a:fld id="{27258FFF-F925-446B-8502-81C933981705}" type="slidenum">
              <a:rPr lang="en-US" smtClean="0"/>
              <a:pPr defTabSz="914225"/>
              <a:t>‹#›</a:t>
            </a:fld>
            <a:endParaRPr lang="en-US" dirty="0"/>
          </a:p>
        </p:txBody>
      </p:sp>
    </p:spTree>
    <p:extLst>
      <p:ext uri="{BB962C8B-B14F-4D97-AF65-F5344CB8AC3E}">
        <p14:creationId xmlns:p14="http://schemas.microsoft.com/office/powerpoint/2010/main" val="126138398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Tree>
    <p:extLst>
      <p:ext uri="{BB962C8B-B14F-4D97-AF65-F5344CB8AC3E}">
        <p14:creationId xmlns:p14="http://schemas.microsoft.com/office/powerpoint/2010/main" val="4137288752"/>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3" y="2622113"/>
            <a:ext cx="11007660" cy="1703429"/>
          </a:xfrm>
        </p:spPr>
        <p:txBody>
          <a:bodyPr anchor="ctr"/>
          <a:lstStyle>
            <a:lvl1pPr>
              <a:defRPr sz="5882">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8" y="482864"/>
            <a:ext cx="1225864" cy="261495"/>
          </a:xfrm>
          <a:prstGeom prst="rect">
            <a:avLst/>
          </a:prstGeom>
        </p:spPr>
      </p:pic>
    </p:spTree>
    <p:extLst>
      <p:ext uri="{BB962C8B-B14F-4D97-AF65-F5344CB8AC3E}">
        <p14:creationId xmlns:p14="http://schemas.microsoft.com/office/powerpoint/2010/main" val="87847499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Demo slide 2">
    <p:bg>
      <p:bgPr>
        <a:solidFill>
          <a:schemeClr val="accent4"/>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29427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24121"/>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6" kern="1200" spc="0" baseline="0" dirty="0" smtClean="0">
                <a:solidFill>
                  <a:schemeClr val="bg1"/>
                </a:solidFill>
                <a:latin typeface="+mj-lt"/>
                <a:ea typeface="+mn-ea"/>
                <a:cs typeface="+mn-cs"/>
              </a:defRPr>
            </a:lvl1pPr>
            <a:lvl2pPr marL="336085" indent="0" algn="l">
              <a:buNone/>
              <a:defRPr sz="4706"/>
            </a:lvl2pPr>
            <a:lvl3pPr marL="560142" indent="0" algn="l">
              <a:buNone/>
              <a:defRPr sz="4706"/>
            </a:lvl3pPr>
            <a:lvl4pPr marL="784200" indent="0" algn="l">
              <a:buNone/>
              <a:defRPr sz="4706"/>
            </a:lvl4pPr>
            <a:lvl5pPr marL="1008254" indent="0" algn="l">
              <a:buNone/>
              <a:defRPr sz="4706"/>
            </a:lvl5pPr>
          </a:lstStyle>
          <a:p>
            <a:pPr marL="0" marR="0" lvl="0"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294"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203280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29"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363716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2"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2"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486896"/>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4" y="0"/>
            <a:ext cx="12200651" cy="6858000"/>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9"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9"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1728972"/>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9"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9"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94149493"/>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596091"/>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8"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2579" y="4056270"/>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081545"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698916"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5890230"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268002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2486326"/>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2486326"/>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6541924"/>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0740439"/>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4"/>
            </a:lvl1pPr>
            <a:lvl2pPr>
              <a:defRPr sz="3528"/>
            </a:lvl2pPr>
            <a:lvl3pPr>
              <a:defRPr sz="3528"/>
            </a:lvl3pPr>
            <a:lvl4pPr>
              <a:defRPr sz="3528"/>
            </a:lvl4pPr>
            <a:lvl5pPr>
              <a:defRPr sz="3528"/>
            </a:lvl5pPr>
          </a:lstStyle>
          <a:p>
            <a:pPr lvl="0"/>
            <a:r>
              <a:rPr lang="en-US" dirty="0" smtClean="0"/>
              <a:t>Click to edit Master text styles</a:t>
            </a:r>
          </a:p>
        </p:txBody>
      </p:sp>
    </p:spTree>
    <p:extLst>
      <p:ext uri="{BB962C8B-B14F-4D97-AF65-F5344CB8AC3E}">
        <p14:creationId xmlns:p14="http://schemas.microsoft.com/office/powerpoint/2010/main" val="10868262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50362703"/>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66993"/>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6322474"/>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558"/>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
        <p:nvSpPr>
          <p:cNvPr id="9" name="Rectangle 8"/>
          <p:cNvSpPr/>
          <p:nvPr userDrawn="1"/>
        </p:nvSpPr>
        <p:spPr>
          <a:xfrm>
            <a:off x="291153" y="2979832"/>
            <a:ext cx="4244880" cy="771301"/>
          </a:xfrm>
          <a:prstGeom prst="rect">
            <a:avLst/>
          </a:prstGeom>
        </p:spPr>
        <p:txBody>
          <a:bodyPr wrap="none" anchor="ctr">
            <a:spAutoFit/>
          </a:bodyPr>
          <a:lstStyle/>
          <a:p>
            <a:pPr algn="r" defTabSz="1142428">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4100" y="4526822"/>
            <a:ext cx="2141933" cy="703398"/>
          </a:xfrm>
          <a:prstGeom prst="rect">
            <a:avLst/>
          </a:prstGeom>
        </p:spPr>
        <p:txBody>
          <a:bodyPr wrap="none" anchor="ctr">
            <a:spAutoFit/>
          </a:bodyPr>
          <a:lstStyle/>
          <a:p>
            <a:pPr algn="r" defTabSz="1142428">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963145" y="4008249"/>
            <a:ext cx="2445282" cy="377435"/>
          </a:xfrm>
          <a:prstGeom prst="rect">
            <a:avLst/>
          </a:prstGeom>
        </p:spPr>
      </p:pic>
    </p:spTree>
    <p:extLst>
      <p:ext uri="{BB962C8B-B14F-4D97-AF65-F5344CB8AC3E}">
        <p14:creationId xmlns:p14="http://schemas.microsoft.com/office/powerpoint/2010/main" val="1690101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558"/>
            <a:ext cx="12185847" cy="6855511"/>
          </a:xfrm>
          <a:prstGeom prst="rect">
            <a:avLst/>
          </a:prstGeom>
          <a:noFill/>
          <a:ln>
            <a:noFill/>
          </a:ln>
        </p:spPr>
      </p:pic>
      <p:sp>
        <p:nvSpPr>
          <p:cNvPr id="4" name="Rectangle 3"/>
          <p:cNvSpPr/>
          <p:nvPr userDrawn="1"/>
        </p:nvSpPr>
        <p:spPr bwMode="auto">
          <a:xfrm>
            <a:off x="5232400" y="3027917"/>
            <a:ext cx="6959600" cy="3830083"/>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a:xfrm>
            <a:off x="266475" y="2345478"/>
            <a:ext cx="4269559" cy="1364877"/>
          </a:xfrm>
          <a:prstGeom prst="rect">
            <a:avLst/>
          </a:prstGeom>
        </p:spPr>
        <p:txBody>
          <a:bodyPr wrap="square" anchor="ctr">
            <a:spAutoFit/>
          </a:bodyPr>
          <a:lstStyle/>
          <a:p>
            <a:pPr algn="r" defTabSz="1142428">
              <a:lnSpc>
                <a:spcPct val="90000"/>
              </a:lnSpc>
              <a:spcBef>
                <a:spcPct val="0"/>
              </a:spcBef>
            </a:pPr>
            <a:r>
              <a:rPr lang="en-US" sz="4600" spc="-123" dirty="0" smtClean="0">
                <a:ln w="3175">
                  <a:noFill/>
                </a:ln>
                <a:gradFill>
                  <a:gsLst>
                    <a:gs pos="84066">
                      <a:srgbClr val="000000"/>
                    </a:gs>
                    <a:gs pos="57576">
                      <a:srgbClr val="000000"/>
                    </a:gs>
                  </a:gsLst>
                  <a:lin ang="5400000" scaled="0"/>
                </a:gradFill>
                <a:latin typeface="Segoe UI Light"/>
                <a:cs typeface="Segoe UI" pitchFamily="34" charset="0"/>
              </a:rPr>
              <a:t>Bringing Azure to your datacenter</a:t>
            </a:r>
          </a:p>
        </p:txBody>
      </p:sp>
      <p:sp>
        <p:nvSpPr>
          <p:cNvPr id="10" name="Rectangle 9"/>
          <p:cNvSpPr/>
          <p:nvPr userDrawn="1"/>
        </p:nvSpPr>
        <p:spPr>
          <a:xfrm>
            <a:off x="2394100" y="4526822"/>
            <a:ext cx="2141933" cy="703398"/>
          </a:xfrm>
          <a:prstGeom prst="rect">
            <a:avLst/>
          </a:prstGeom>
        </p:spPr>
        <p:txBody>
          <a:bodyPr wrap="none" anchor="ctr">
            <a:spAutoFit/>
          </a:bodyPr>
          <a:lstStyle/>
          <a:p>
            <a:pPr algn="r" defTabSz="1142428">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3145" y="4008249"/>
            <a:ext cx="2445282" cy="377435"/>
          </a:xfrm>
          <a:prstGeom prst="rect">
            <a:avLst/>
          </a:prstGeom>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2202554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1"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4" y="3878573"/>
            <a:ext cx="7171337" cy="1792326"/>
          </a:xfrm>
          <a:noFill/>
        </p:spPr>
        <p:txBody>
          <a:bodyPr lIns="146304" tIns="109728" rIns="146304" bIns="109728">
            <a:noAutofit/>
          </a:bodyPr>
          <a:lstStyle>
            <a:lvl1pPr marL="0" indent="0">
              <a:spcBef>
                <a:spcPts val="0"/>
              </a:spcBef>
              <a:buNone/>
              <a:defRPr sz="3135"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2901078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2351289"/>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86286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3429968"/>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defRPr sz="391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0417583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566902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91198252"/>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7178360"/>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429472"/>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10236199"/>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20474162"/>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52205906"/>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427431"/>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sz="4800"/>
            </a:lvl1pPr>
          </a:lstStyle>
          <a:p>
            <a:r>
              <a:rPr lang="en-US" smtClean="0"/>
              <a:t>Click to edit Master title style</a:t>
            </a:r>
            <a:endParaRPr lang="en-US"/>
          </a:p>
        </p:txBody>
      </p:sp>
    </p:spTree>
    <p:extLst>
      <p:ext uri="{BB962C8B-B14F-4D97-AF65-F5344CB8AC3E}">
        <p14:creationId xmlns:p14="http://schemas.microsoft.com/office/powerpoint/2010/main" val="1704187846"/>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defRPr sz="391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sz="4800"/>
            </a:lvl1pPr>
          </a:lstStyle>
          <a:p>
            <a:r>
              <a:rPr lang="en-US" smtClean="0"/>
              <a:t>Click to edit Master title style</a:t>
            </a:r>
            <a:endParaRPr lang="en-US"/>
          </a:p>
        </p:txBody>
      </p:sp>
    </p:spTree>
    <p:extLst>
      <p:ext uri="{BB962C8B-B14F-4D97-AF65-F5344CB8AC3E}">
        <p14:creationId xmlns:p14="http://schemas.microsoft.com/office/powerpoint/2010/main" val="1192526117"/>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55407523"/>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7310043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9016269"/>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67579804"/>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89857655"/>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348815288"/>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0" y="2095071"/>
            <a:ext cx="9859116"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4785989"/>
            <a:ext cx="9860674"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3555071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0" y="2084175"/>
            <a:ext cx="9859116" cy="1158793"/>
          </a:xfrm>
          <a:noFill/>
        </p:spPr>
        <p:txBody>
          <a:bodyPr tIns="91440" bIns="91440" anchor="t" anchorCtr="0">
            <a:spAutoFit/>
          </a:bodyPr>
          <a:lstStyle>
            <a:lvl1pPr>
              <a:defRPr lang="en-US" sz="7053"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772316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912760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76105496"/>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78804409"/>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30855904"/>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0607456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gs>
                    <a:gs pos="10000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72697559"/>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1217195"/>
            <a:ext cx="5378548"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110494424"/>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3374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486155"/>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395218"/>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952387"/>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679"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5"/>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4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1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336258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7" y="2"/>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679"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5" y="6171618"/>
            <a:ext cx="4482123"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algn="r" defTabSz="913499"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205" y="5471930"/>
            <a:ext cx="3227129" cy="687975"/>
          </a:xfrm>
          <a:prstGeom prst="rect">
            <a:avLst/>
          </a:prstGeom>
        </p:spPr>
      </p:pic>
    </p:spTree>
    <p:extLst>
      <p:ext uri="{BB962C8B-B14F-4D97-AF65-F5344CB8AC3E}">
        <p14:creationId xmlns:p14="http://schemas.microsoft.com/office/powerpoint/2010/main" val="348938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58" indent="-284658">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82" indent="-275325">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40" indent="-28465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33" indent="-22399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25" indent="-22399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98053028"/>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680244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089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7568564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24505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24129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17932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25677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94006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90959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225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42637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200768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4" indent="0">
              <a:buNone/>
              <a:defRPr/>
            </a:lvl3pPr>
            <a:lvl4pPr marL="448067" indent="0">
              <a:buNone/>
              <a:defRPr/>
            </a:lvl4pPr>
            <a:lvl5pPr marL="67210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5489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75394"/>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81029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570384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469247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880954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430695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4165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485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444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241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901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844"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78444"/>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3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91"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0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922345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84710" indent="-28471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5" indent="-275376">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93" indent="-28471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28" indent="-2240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61" indent="-2240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2351" tIns="76177" rIns="152351" bIns="7617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55394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350407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Title Slide_Option 2">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222323" y="825500"/>
            <a:ext cx="6170384" cy="5191124"/>
          </a:xfrm>
          <a:prstGeom prst="rect">
            <a:avLst/>
          </a:prstGeom>
        </p:spPr>
      </p:pic>
      <p:sp>
        <p:nvSpPr>
          <p:cNvPr id="4" name="Rectangle 1"/>
          <p:cNvSpPr/>
          <p:nvPr userDrawn="1"/>
        </p:nvSpPr>
        <p:spPr bwMode="auto">
          <a:xfrm>
            <a:off x="-122" y="0"/>
            <a:ext cx="12192127" cy="6858000"/>
          </a:xfrm>
          <a:custGeom>
            <a:avLst/>
            <a:gdLst/>
            <a:ahLst/>
            <a:cxnLst/>
            <a:rect l="l" t="t" r="r" b="b"/>
            <a:pathLst>
              <a:path w="12188952" h="6858000">
                <a:moveTo>
                  <a:pt x="514344" y="919950"/>
                </a:moveTo>
                <a:cubicBezTo>
                  <a:pt x="508127" y="2575229"/>
                  <a:pt x="516335" y="4288195"/>
                  <a:pt x="510118" y="5943474"/>
                </a:cubicBezTo>
                <a:lnTo>
                  <a:pt x="5537327" y="5218261"/>
                </a:lnTo>
                <a:cubicBezTo>
                  <a:pt x="5531110" y="4020361"/>
                  <a:pt x="5530863" y="2808040"/>
                  <a:pt x="5524646" y="1610140"/>
                </a:cubicBezTo>
                <a:close/>
                <a:moveTo>
                  <a:pt x="0" y="0"/>
                </a:moveTo>
                <a:lnTo>
                  <a:pt x="12188952" y="0"/>
                </a:lnTo>
                <a:lnTo>
                  <a:pt x="12188952" y="6858000"/>
                </a:lnTo>
                <a:lnTo>
                  <a:pt x="0" y="6858000"/>
                </a:lnTo>
                <a:close/>
              </a:path>
            </a:pathLst>
          </a:cu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87" tIns="45696" rIns="91387" bIns="45696" numCol="1" rtlCol="0" anchor="ctr" anchorCtr="0" compatLnSpc="1">
            <a:prstTxWarp prst="textNoShape">
              <a:avLst/>
            </a:prstTxWarp>
          </a:bodyPr>
          <a:lstStyle/>
          <a:p>
            <a:pPr algn="ctr" defTabSz="913637" fontAlgn="base">
              <a:lnSpc>
                <a:spcPct val="90000"/>
              </a:lnSpc>
              <a:spcBef>
                <a:spcPct val="0"/>
              </a:spcBef>
              <a:spcAft>
                <a:spcPct val="0"/>
              </a:spcAft>
            </a:pPr>
            <a:endParaRPr lang="en-US" sz="2000" spc="-50" dirty="0" smtClean="0">
              <a:gradFill>
                <a:gsLst>
                  <a:gs pos="0">
                    <a:srgbClr val="EFEFEF"/>
                  </a:gs>
                  <a:gs pos="100000">
                    <a:srgbClr val="EFEFEF"/>
                  </a:gs>
                </a:gsLst>
                <a:lin ang="5400000" scaled="0"/>
              </a:gradFill>
            </a:endParaRPr>
          </a:p>
        </p:txBody>
      </p:sp>
      <p:sp>
        <p:nvSpPr>
          <p:cNvPr id="2" name="Title 1"/>
          <p:cNvSpPr>
            <a:spLocks noGrp="1"/>
          </p:cNvSpPr>
          <p:nvPr>
            <p:ph type="title" hasCustomPrompt="1"/>
          </p:nvPr>
        </p:nvSpPr>
        <p:spPr>
          <a:xfrm>
            <a:off x="6092827" y="2109546"/>
            <a:ext cx="5583104" cy="1994392"/>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6092827" y="4419600"/>
            <a:ext cx="5583104" cy="498598"/>
          </a:xfrm>
        </p:spPr>
        <p:txBody>
          <a:bodyPr>
            <a:noAutofit/>
          </a:bodyPr>
          <a:lstStyle>
            <a:lvl1pPr marL="0" indent="0">
              <a:spcBef>
                <a:spcPts val="0"/>
              </a:spcBef>
              <a:buNone/>
              <a:defRPr sz="2800" spc="-70" baseline="0">
                <a:gradFill>
                  <a:gsLst>
                    <a:gs pos="125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07600713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Section Title">
    <p:bg>
      <p:bgPr>
        <a:solidFill>
          <a:srgbClr val="FFFFFF"/>
        </a:solidFill>
        <a:effectLst/>
      </p:bgPr>
    </p:bg>
    <p:spTree>
      <p:nvGrpSpPr>
        <p:cNvPr id="1" name=""/>
        <p:cNvGrpSpPr/>
        <p:nvPr/>
      </p:nvGrpSpPr>
      <p:grpSpPr>
        <a:xfrm>
          <a:off x="0" y="0"/>
          <a:ext cx="0" cy="0"/>
          <a:chOff x="0" y="0"/>
          <a:chExt cx="0" cy="0"/>
        </a:xfrm>
      </p:grpSpPr>
      <p:pic>
        <p:nvPicPr>
          <p:cNvPr id="2" name="Picture 1" descr="iStock_000012586763Large.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79045" y="6028964"/>
            <a:ext cx="1812954" cy="666978"/>
          </a:xfrm>
          <a:prstGeom prst="rect">
            <a:avLst/>
          </a:prstGeom>
        </p:spPr>
      </p:pic>
    </p:spTree>
    <p:extLst>
      <p:ext uri="{BB962C8B-B14F-4D97-AF65-F5344CB8AC3E}">
        <p14:creationId xmlns:p14="http://schemas.microsoft.com/office/powerpoint/2010/main" val="429012779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dirty="0" smtClean="0">
                <a:gradFill>
                  <a:gsLst>
                    <a:gs pos="2239">
                      <a:srgbClr val="FFFFFF"/>
                    </a:gs>
                    <a:gs pos="11940">
                      <a:srgbClr val="FFFFFF"/>
                    </a:gs>
                  </a:gsLst>
                  <a:lin ang="5400000" scaled="0"/>
                </a:gradFill>
              </a:rPr>
              <a:t>Microsoft Confidential</a:t>
            </a:r>
            <a:endParaRPr dirty="0">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4043488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37493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p:txBody>
          <a:body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65369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217795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2773788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11275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smtClean="0"/>
              <a:t>Click to edit Master text styles</a:t>
            </a:r>
          </a:p>
        </p:txBody>
      </p:sp>
    </p:spTree>
    <p:extLst>
      <p:ext uri="{BB962C8B-B14F-4D97-AF65-F5344CB8AC3E}">
        <p14:creationId xmlns:p14="http://schemas.microsoft.com/office/powerpoint/2010/main" val="22592294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77718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
        <p:nvSpPr>
          <p:cNvPr id="12" name="Rectangle 11"/>
          <p:cNvSpPr/>
          <p:nvPr userDrawn="1"/>
        </p:nvSpPr>
        <p:spPr bwMode="gray">
          <a:xfrm>
            <a:off x="269305"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42" y="1187620"/>
            <a:ext cx="7171399" cy="2242047"/>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5" y="3429667"/>
            <a:ext cx="7171399" cy="2240713"/>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581704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56249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4167849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483957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4048070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893607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dirty="0" smtClean="0"/>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90848377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83841042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smtClean="0"/>
              <a:t>Click to edit Master text styles</a:t>
            </a:r>
          </a:p>
        </p:txBody>
      </p:sp>
    </p:spTree>
    <p:extLst>
      <p:ext uri="{BB962C8B-B14F-4D97-AF65-F5344CB8AC3E}">
        <p14:creationId xmlns:p14="http://schemas.microsoft.com/office/powerpoint/2010/main" val="2415569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332456543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dirty="0" smtClean="0"/>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624818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02237125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01466357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66488771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116980680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16631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19385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71208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32584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smtClean="0"/>
              <a:t>Thank you</a:t>
            </a:r>
            <a:endParaRPr lang="en-US" dirty="0"/>
          </a:p>
        </p:txBody>
      </p:sp>
    </p:spTree>
    <p:extLst>
      <p:ext uri="{BB962C8B-B14F-4D97-AF65-F5344CB8AC3E}">
        <p14:creationId xmlns:p14="http://schemas.microsoft.com/office/powerpoint/2010/main" val="39042166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7C50AD0B-2388-4445-AFCD-B7D8814FC016}" type="datetimeFigureOut">
              <a:rPr lang="en-US">
                <a:solidFill>
                  <a:srgbClr val="505050"/>
                </a:solidFill>
              </a:rPr>
              <a:pPr defTabSz="914192"/>
              <a:t>1/26/2016</a:t>
            </a:fld>
            <a:endParaRPr lang="en-US" dirty="0">
              <a:solidFill>
                <a:srgbClr val="505050"/>
              </a:solidFill>
            </a:endParaRPr>
          </a:p>
        </p:txBody>
      </p:sp>
      <p:sp>
        <p:nvSpPr>
          <p:cNvPr id="5" name="Footer Placeholder 4"/>
          <p:cNvSpPr>
            <a:spLocks noGrp="1"/>
          </p:cNvSpPr>
          <p:nvPr>
            <p:ph type="ftr" sz="quarter" idx="11"/>
          </p:nvPr>
        </p:nvSpPr>
        <p:spPr/>
        <p:txBody>
          <a:bodyPr/>
          <a:lstStyle/>
          <a:p>
            <a:endParaRPr dirty="0">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D6E1F34B-605D-4369-B0CF-3C823C3B3B66}"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0620095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pic>
        <p:nvPicPr>
          <p:cNvPr id="7" name="Picture 6" descr="WinAzure_rgb_Wht_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908" y="6297942"/>
            <a:ext cx="1703189" cy="408657"/>
          </a:xfrm>
          <a:prstGeom prst="rect">
            <a:avLst/>
          </a:prstGeom>
        </p:spPr>
      </p:pic>
      <p:sp>
        <p:nvSpPr>
          <p:cNvPr id="11" name="Slide Number Placeholder 5"/>
          <p:cNvSpPr txBox="1">
            <a:spLocks/>
          </p:cNvSpPr>
          <p:nvPr/>
        </p:nvSpPr>
        <p:spPr>
          <a:xfrm>
            <a:off x="11531480" y="7225046"/>
            <a:ext cx="430130" cy="228169"/>
          </a:xfrm>
          <a:prstGeom prst="rect">
            <a:avLst/>
          </a:prstGeom>
        </p:spPr>
        <p:txBody>
          <a:bodyPr lIns="89609" tIns="44803" rIns="89609" bIns="44803"/>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6" name="Title 1"/>
          <p:cNvSpPr>
            <a:spLocks noGrp="1"/>
          </p:cNvSpPr>
          <p:nvPr>
            <p:ph type="title" hasCustomPrompt="1"/>
          </p:nvPr>
        </p:nvSpPr>
        <p:spPr>
          <a:xfrm>
            <a:off x="266922" y="289511"/>
            <a:ext cx="11655840" cy="809388"/>
          </a:xfrm>
        </p:spPr>
        <p:txBody>
          <a:bodyPr/>
          <a:lstStyle>
            <a:lvl1pPr>
              <a:defRPr>
                <a:solidFill>
                  <a:schemeClr val="bg1">
                    <a:alpha val="99000"/>
                  </a:schemeClr>
                </a:solidFill>
              </a:defRPr>
            </a:lvl1pPr>
          </a:lstStyle>
          <a:p>
            <a:r>
              <a:rPr lang="en-US" dirty="0" smtClean="0"/>
              <a:t>Slide title</a:t>
            </a:r>
            <a:endParaRPr lang="en-US" dirty="0"/>
          </a:p>
        </p:txBody>
      </p:sp>
      <p:sp>
        <p:nvSpPr>
          <p:cNvPr id="17" name="Text Placeholder 4"/>
          <p:cNvSpPr>
            <a:spLocks noGrp="1"/>
          </p:cNvSpPr>
          <p:nvPr>
            <p:ph type="body" sz="quarter" idx="15" hasCustomPrompt="1"/>
          </p:nvPr>
        </p:nvSpPr>
        <p:spPr>
          <a:xfrm>
            <a:off x="266928" y="1008625"/>
            <a:ext cx="11655835" cy="718466"/>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dirty="0" smtClean="0"/>
              <a:t>Secondary title</a:t>
            </a:r>
          </a:p>
        </p:txBody>
      </p:sp>
    </p:spTree>
    <p:extLst>
      <p:ext uri="{BB962C8B-B14F-4D97-AF65-F5344CB8AC3E}">
        <p14:creationId xmlns:p14="http://schemas.microsoft.com/office/powerpoint/2010/main" val="4313078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8355170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47908" y="0"/>
            <a:ext cx="10696186" cy="1435100"/>
          </a:xfrm>
        </p:spPr>
        <p:txBody>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289629798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3" y="268966"/>
            <a:ext cx="8964247" cy="1075884"/>
          </a:xfrm>
        </p:spPr>
        <p:txBody>
          <a:bodyPr lIns="0" tIns="0" rIns="0" bIns="0"/>
          <a:lstStyle>
            <a:lvl1pPr>
              <a:lnSpc>
                <a:spcPts val="6174"/>
              </a:lnSpc>
              <a:defRPr sz="4703" baseline="0">
                <a:solidFill>
                  <a:schemeClr val="accent2"/>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358570" y="1524138"/>
            <a:ext cx="8964248" cy="2595214"/>
          </a:xfrm>
        </p:spPr>
        <p:txBody>
          <a:bodyPr lIns="0" tIns="0"/>
          <a:lstStyle>
            <a:lvl1pPr marL="228679" indent="-228679">
              <a:spcBef>
                <a:spcPts val="1174"/>
              </a:spcBef>
              <a:defRPr sz="2549">
                <a:latin typeface="+mn-lt"/>
              </a:defRPr>
            </a:lvl1pPr>
            <a:lvl2pPr marL="676699" indent="-228679">
              <a:spcBef>
                <a:spcPts val="1174"/>
              </a:spcBef>
              <a:buSzPct val="100000"/>
              <a:buFont typeface="Segoe UI" pitchFamily="34" charset="0"/>
              <a:buChar char="‐"/>
              <a:defRPr/>
            </a:lvl2pPr>
            <a:lvl3pPr marL="1124720" indent="-228679">
              <a:spcBef>
                <a:spcPts val="1174"/>
              </a:spcBef>
              <a:buFont typeface="Wingdings" pitchFamily="2" charset="2"/>
              <a:buChar char="§"/>
              <a:defRPr/>
            </a:lvl3pPr>
            <a:lvl4pPr marL="1568074" indent="-336015">
              <a:spcBef>
                <a:spcPts val="1174"/>
              </a:spcBef>
              <a:buFont typeface="+mj-lt"/>
              <a:buAutoNum type="arabicPeriod"/>
              <a:defRPr/>
            </a:lvl4pPr>
            <a:lvl5pPr marL="1907201" indent="-336015">
              <a:spcBef>
                <a:spcPts val="1174"/>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187057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128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956" y="218537"/>
            <a:ext cx="11655840" cy="899665"/>
          </a:xfrm>
        </p:spPr>
        <p:txBody>
          <a:bodyPr/>
          <a:lstStyle>
            <a:lvl1pPr>
              <a:defRPr sz="5495">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6369785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lvl1pPr>
              <a:defRPr>
                <a:solidFill>
                  <a:schemeClr val="tx2"/>
                </a:solidFill>
              </a:defRPr>
            </a:lvl1pPr>
          </a:lstStyle>
          <a:p>
            <a:r>
              <a:rPr dirty="0" smtClean="0">
                <a:solidFill>
                  <a:srgbClr val="505050"/>
                </a:solidFill>
              </a:rPr>
              <a:t>Microsoft Confidential</a:t>
            </a:r>
            <a:endParaRPr dirty="0">
              <a:solidFill>
                <a:srgbClr val="505050"/>
              </a:solidFill>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4"/>
              </a:spcBef>
              <a:spcAft>
                <a:spcPts val="2353"/>
              </a:spcAft>
              <a:buFontTx/>
              <a:buNone/>
              <a:defRPr lang="en-US" sz="5000" b="0" i="0" kern="1200" spc="0" baseline="0" dirty="0" smtClean="0">
                <a:solidFill>
                  <a:schemeClr val="tx2"/>
                </a:solidFill>
                <a:latin typeface="+mj-lt"/>
                <a:ea typeface="+mn-ea"/>
                <a:cs typeface="+mn-cs"/>
              </a:defRPr>
            </a:lvl1pPr>
          </a:lstStyle>
          <a:p>
            <a:pPr marL="0" marR="0" lvl="0" indent="0" algn="l" defTabSz="914016" rtl="0" eaLnBrk="1" fontAlgn="auto" latinLnBrk="0" hangingPunct="1">
              <a:lnSpc>
                <a:spcPct val="90000"/>
              </a:lnSpc>
              <a:spcBef>
                <a:spcPts val="1174"/>
              </a:spcBef>
              <a:spcAft>
                <a:spcPts val="2353"/>
              </a:spcAft>
              <a:buClrTx/>
              <a:buSzPct val="90000"/>
              <a:buFontTx/>
              <a:buNone/>
              <a:tabLst/>
            </a:pPr>
            <a:r>
              <a:rPr lang="en-US" dirty="0" smtClean="0"/>
              <a:t>Click to edit Master text</a:t>
            </a:r>
          </a:p>
        </p:txBody>
      </p:sp>
    </p:spTree>
    <p:extLst>
      <p:ext uri="{BB962C8B-B14F-4D97-AF65-F5344CB8AC3E}">
        <p14:creationId xmlns:p14="http://schemas.microsoft.com/office/powerpoint/2010/main" val="708855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6" y="3083657"/>
            <a:ext cx="3223860" cy="690695"/>
          </a:xfrm>
          <a:prstGeom prst="rect">
            <a:avLst/>
          </a:prstGeom>
        </p:spPr>
      </p:pic>
    </p:spTree>
    <p:extLst>
      <p:ext uri="{BB962C8B-B14F-4D97-AF65-F5344CB8AC3E}">
        <p14:creationId xmlns:p14="http://schemas.microsoft.com/office/powerpoint/2010/main" val="282389197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69366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797847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084232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945824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2374939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3081576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3248108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957167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262530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81406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764011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9901583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098888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547880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9397621"/>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theme" Target="../theme/theme2.xml"/><Relationship Id="rId8"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slideLayout" Target="../slideLayouts/slideLayout140.xml"/><Relationship Id="rId63" Type="http://schemas.openxmlformats.org/officeDocument/2006/relationships/image" Target="../media/image17.png"/><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8" Type="http://schemas.openxmlformats.org/officeDocument/2006/relationships/slideLayout" Target="../slideLayouts/slideLayout143.xml"/><Relationship Id="rId5" Type="http://schemas.openxmlformats.org/officeDocument/2006/relationships/slideLayout" Target="../slideLayouts/slideLayout90.xml"/><Relationship Id="rId61" Type="http://schemas.openxmlformats.org/officeDocument/2006/relationships/slideLayout" Target="../slideLayouts/slideLayout146.xml"/><Relationship Id="rId19" Type="http://schemas.openxmlformats.org/officeDocument/2006/relationships/slideLayout" Target="../slideLayouts/slideLayout10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56" Type="http://schemas.openxmlformats.org/officeDocument/2006/relationships/slideLayout" Target="../slideLayouts/slideLayout141.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59" Type="http://schemas.openxmlformats.org/officeDocument/2006/relationships/slideLayout" Target="../slideLayouts/slideLayout144.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62" Type="http://schemas.openxmlformats.org/officeDocument/2006/relationships/theme" Target="../theme/theme3.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 Id="rId57" Type="http://schemas.openxmlformats.org/officeDocument/2006/relationships/slideLayout" Target="../slideLayouts/slideLayout142.xml"/><Relationship Id="rId10" Type="http://schemas.openxmlformats.org/officeDocument/2006/relationships/slideLayout" Target="../slideLayouts/slideLayout95.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60" Type="http://schemas.openxmlformats.org/officeDocument/2006/relationships/slideLayout" Target="../slideLayouts/slideLayout14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theme" Target="../theme/theme4.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image" Target="../media/image1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26" Type="http://schemas.openxmlformats.org/officeDocument/2006/relationships/slideLayout" Target="../slideLayouts/slideLayout226.xml"/><Relationship Id="rId39" Type="http://schemas.openxmlformats.org/officeDocument/2006/relationships/slideLayout" Target="../slideLayouts/slideLayout239.xml"/><Relationship Id="rId21" Type="http://schemas.openxmlformats.org/officeDocument/2006/relationships/slideLayout" Target="../slideLayouts/slideLayout221.xml"/><Relationship Id="rId34" Type="http://schemas.openxmlformats.org/officeDocument/2006/relationships/slideLayout" Target="../slideLayouts/slideLayout234.xml"/><Relationship Id="rId42" Type="http://schemas.openxmlformats.org/officeDocument/2006/relationships/slideLayout" Target="../slideLayouts/slideLayout242.xml"/><Relationship Id="rId47" Type="http://schemas.openxmlformats.org/officeDocument/2006/relationships/slideLayout" Target="../slideLayouts/slideLayout247.xml"/><Relationship Id="rId50" Type="http://schemas.openxmlformats.org/officeDocument/2006/relationships/slideLayout" Target="../slideLayouts/slideLayout250.xml"/><Relationship Id="rId55" Type="http://schemas.openxmlformats.org/officeDocument/2006/relationships/slideLayout" Target="../slideLayouts/slideLayout255.xml"/><Relationship Id="rId63" Type="http://schemas.openxmlformats.org/officeDocument/2006/relationships/image" Target="../media/image17.png"/><Relationship Id="rId7" Type="http://schemas.openxmlformats.org/officeDocument/2006/relationships/slideLayout" Target="../slideLayouts/slideLayout207.xml"/><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9" Type="http://schemas.openxmlformats.org/officeDocument/2006/relationships/slideLayout" Target="../slideLayouts/slideLayout229.xml"/><Relationship Id="rId11" Type="http://schemas.openxmlformats.org/officeDocument/2006/relationships/slideLayout" Target="../slideLayouts/slideLayout211.xml"/><Relationship Id="rId24" Type="http://schemas.openxmlformats.org/officeDocument/2006/relationships/slideLayout" Target="../slideLayouts/slideLayout224.xml"/><Relationship Id="rId32" Type="http://schemas.openxmlformats.org/officeDocument/2006/relationships/slideLayout" Target="../slideLayouts/slideLayout232.xml"/><Relationship Id="rId37" Type="http://schemas.openxmlformats.org/officeDocument/2006/relationships/slideLayout" Target="../slideLayouts/slideLayout237.xml"/><Relationship Id="rId40" Type="http://schemas.openxmlformats.org/officeDocument/2006/relationships/slideLayout" Target="../slideLayouts/slideLayout240.xml"/><Relationship Id="rId45" Type="http://schemas.openxmlformats.org/officeDocument/2006/relationships/slideLayout" Target="../slideLayouts/slideLayout245.xml"/><Relationship Id="rId53" Type="http://schemas.openxmlformats.org/officeDocument/2006/relationships/slideLayout" Target="../slideLayouts/slideLayout253.xml"/><Relationship Id="rId58" Type="http://schemas.openxmlformats.org/officeDocument/2006/relationships/slideLayout" Target="../slideLayouts/slideLayout258.xml"/><Relationship Id="rId5" Type="http://schemas.openxmlformats.org/officeDocument/2006/relationships/slideLayout" Target="../slideLayouts/slideLayout205.xml"/><Relationship Id="rId61" Type="http://schemas.openxmlformats.org/officeDocument/2006/relationships/slideLayout" Target="../slideLayouts/slideLayout261.xml"/><Relationship Id="rId19" Type="http://schemas.openxmlformats.org/officeDocument/2006/relationships/slideLayout" Target="../slideLayouts/slideLayout219.xml"/><Relationship Id="rId14" Type="http://schemas.openxmlformats.org/officeDocument/2006/relationships/slideLayout" Target="../slideLayouts/slideLayout214.xml"/><Relationship Id="rId22" Type="http://schemas.openxmlformats.org/officeDocument/2006/relationships/slideLayout" Target="../slideLayouts/slideLayout222.xml"/><Relationship Id="rId27" Type="http://schemas.openxmlformats.org/officeDocument/2006/relationships/slideLayout" Target="../slideLayouts/slideLayout227.xml"/><Relationship Id="rId30" Type="http://schemas.openxmlformats.org/officeDocument/2006/relationships/slideLayout" Target="../slideLayouts/slideLayout230.xml"/><Relationship Id="rId35" Type="http://schemas.openxmlformats.org/officeDocument/2006/relationships/slideLayout" Target="../slideLayouts/slideLayout235.xml"/><Relationship Id="rId43" Type="http://schemas.openxmlformats.org/officeDocument/2006/relationships/slideLayout" Target="../slideLayouts/slideLayout243.xml"/><Relationship Id="rId48" Type="http://schemas.openxmlformats.org/officeDocument/2006/relationships/slideLayout" Target="../slideLayouts/slideLayout248.xml"/><Relationship Id="rId56" Type="http://schemas.openxmlformats.org/officeDocument/2006/relationships/slideLayout" Target="../slideLayouts/slideLayout256.xml"/><Relationship Id="rId8" Type="http://schemas.openxmlformats.org/officeDocument/2006/relationships/slideLayout" Target="../slideLayouts/slideLayout208.xml"/><Relationship Id="rId51" Type="http://schemas.openxmlformats.org/officeDocument/2006/relationships/slideLayout" Target="../slideLayouts/slideLayout251.xml"/><Relationship Id="rId3" Type="http://schemas.openxmlformats.org/officeDocument/2006/relationships/slideLayout" Target="../slideLayouts/slideLayout203.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5" Type="http://schemas.openxmlformats.org/officeDocument/2006/relationships/slideLayout" Target="../slideLayouts/slideLayout225.xml"/><Relationship Id="rId33" Type="http://schemas.openxmlformats.org/officeDocument/2006/relationships/slideLayout" Target="../slideLayouts/slideLayout233.xml"/><Relationship Id="rId38" Type="http://schemas.openxmlformats.org/officeDocument/2006/relationships/slideLayout" Target="../slideLayouts/slideLayout238.xml"/><Relationship Id="rId46" Type="http://schemas.openxmlformats.org/officeDocument/2006/relationships/slideLayout" Target="../slideLayouts/slideLayout246.xml"/><Relationship Id="rId59" Type="http://schemas.openxmlformats.org/officeDocument/2006/relationships/slideLayout" Target="../slideLayouts/slideLayout259.xml"/><Relationship Id="rId20" Type="http://schemas.openxmlformats.org/officeDocument/2006/relationships/slideLayout" Target="../slideLayouts/slideLayout220.xml"/><Relationship Id="rId41" Type="http://schemas.openxmlformats.org/officeDocument/2006/relationships/slideLayout" Target="../slideLayouts/slideLayout241.xml"/><Relationship Id="rId54" Type="http://schemas.openxmlformats.org/officeDocument/2006/relationships/slideLayout" Target="../slideLayouts/slideLayout254.xml"/><Relationship Id="rId62" Type="http://schemas.openxmlformats.org/officeDocument/2006/relationships/theme" Target="../theme/theme6.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5" Type="http://schemas.openxmlformats.org/officeDocument/2006/relationships/slideLayout" Target="../slideLayouts/slideLayout215.xml"/><Relationship Id="rId23" Type="http://schemas.openxmlformats.org/officeDocument/2006/relationships/slideLayout" Target="../slideLayouts/slideLayout223.xml"/><Relationship Id="rId28" Type="http://schemas.openxmlformats.org/officeDocument/2006/relationships/slideLayout" Target="../slideLayouts/slideLayout228.xml"/><Relationship Id="rId36" Type="http://schemas.openxmlformats.org/officeDocument/2006/relationships/slideLayout" Target="../slideLayouts/slideLayout236.xml"/><Relationship Id="rId49" Type="http://schemas.openxmlformats.org/officeDocument/2006/relationships/slideLayout" Target="../slideLayouts/slideLayout249.xml"/><Relationship Id="rId57" Type="http://schemas.openxmlformats.org/officeDocument/2006/relationships/slideLayout" Target="../slideLayouts/slideLayout257.xml"/><Relationship Id="rId10" Type="http://schemas.openxmlformats.org/officeDocument/2006/relationships/slideLayout" Target="../slideLayouts/slideLayout210.xml"/><Relationship Id="rId31" Type="http://schemas.openxmlformats.org/officeDocument/2006/relationships/slideLayout" Target="../slideLayouts/slideLayout231.xml"/><Relationship Id="rId44" Type="http://schemas.openxmlformats.org/officeDocument/2006/relationships/slideLayout" Target="../slideLayouts/slideLayout244.xml"/><Relationship Id="rId52" Type="http://schemas.openxmlformats.org/officeDocument/2006/relationships/slideLayout" Target="../slideLayouts/slideLayout252.xml"/><Relationship Id="rId60" Type="http://schemas.openxmlformats.org/officeDocument/2006/relationships/slideLayout" Target="../slideLayouts/slideLayout260.xml"/><Relationship Id="rId4" Type="http://schemas.openxmlformats.org/officeDocument/2006/relationships/slideLayout" Target="../slideLayouts/slideLayout204.xml"/><Relationship Id="rId9" Type="http://schemas.openxmlformats.org/officeDocument/2006/relationships/slideLayout" Target="../slideLayouts/slideLayout20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26" Type="http://schemas.openxmlformats.org/officeDocument/2006/relationships/slideLayout" Target="../slideLayouts/slideLayout287.xml"/><Relationship Id="rId39" Type="http://schemas.openxmlformats.org/officeDocument/2006/relationships/theme" Target="../theme/theme7.xml"/><Relationship Id="rId21" Type="http://schemas.openxmlformats.org/officeDocument/2006/relationships/slideLayout" Target="../slideLayouts/slideLayout282.xml"/><Relationship Id="rId34" Type="http://schemas.openxmlformats.org/officeDocument/2006/relationships/slideLayout" Target="../slideLayouts/slideLayout295.xml"/><Relationship Id="rId7" Type="http://schemas.openxmlformats.org/officeDocument/2006/relationships/slideLayout" Target="../slideLayouts/slideLayout268.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5" Type="http://schemas.openxmlformats.org/officeDocument/2006/relationships/slideLayout" Target="../slideLayouts/slideLayout286.xml"/><Relationship Id="rId33" Type="http://schemas.openxmlformats.org/officeDocument/2006/relationships/slideLayout" Target="../slideLayouts/slideLayout294.xml"/><Relationship Id="rId38" Type="http://schemas.openxmlformats.org/officeDocument/2006/relationships/slideLayout" Target="../slideLayouts/slideLayout299.xml"/><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0" Type="http://schemas.openxmlformats.org/officeDocument/2006/relationships/slideLayout" Target="../slideLayouts/slideLayout281.xml"/><Relationship Id="rId29" Type="http://schemas.openxmlformats.org/officeDocument/2006/relationships/slideLayout" Target="../slideLayouts/slideLayout290.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24" Type="http://schemas.openxmlformats.org/officeDocument/2006/relationships/slideLayout" Target="../slideLayouts/slideLayout285.xml"/><Relationship Id="rId32" Type="http://schemas.openxmlformats.org/officeDocument/2006/relationships/slideLayout" Target="../slideLayouts/slideLayout293.xml"/><Relationship Id="rId37" Type="http://schemas.openxmlformats.org/officeDocument/2006/relationships/slideLayout" Target="../slideLayouts/slideLayout298.xml"/><Relationship Id="rId40" Type="http://schemas.openxmlformats.org/officeDocument/2006/relationships/image" Target="../media/image34.png"/><Relationship Id="rId5" Type="http://schemas.openxmlformats.org/officeDocument/2006/relationships/slideLayout" Target="../slideLayouts/slideLayout266.xml"/><Relationship Id="rId15" Type="http://schemas.openxmlformats.org/officeDocument/2006/relationships/slideLayout" Target="../slideLayouts/slideLayout276.xml"/><Relationship Id="rId23" Type="http://schemas.openxmlformats.org/officeDocument/2006/relationships/slideLayout" Target="../slideLayouts/slideLayout284.xml"/><Relationship Id="rId28" Type="http://schemas.openxmlformats.org/officeDocument/2006/relationships/slideLayout" Target="../slideLayouts/slideLayout289.xml"/><Relationship Id="rId36" Type="http://schemas.openxmlformats.org/officeDocument/2006/relationships/slideLayout" Target="../slideLayouts/slideLayout297.xml"/><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31" Type="http://schemas.openxmlformats.org/officeDocument/2006/relationships/slideLayout" Target="../slideLayouts/slideLayout292.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slideLayout" Target="../slideLayouts/slideLayout283.xml"/><Relationship Id="rId27" Type="http://schemas.openxmlformats.org/officeDocument/2006/relationships/slideLayout" Target="../slideLayouts/slideLayout288.xml"/><Relationship Id="rId30" Type="http://schemas.openxmlformats.org/officeDocument/2006/relationships/slideLayout" Target="../slideLayouts/slideLayout291.xml"/><Relationship Id="rId35" Type="http://schemas.openxmlformats.org/officeDocument/2006/relationships/slideLayout" Target="../slideLayouts/slideLayout296.xml"/><Relationship Id="rId8" Type="http://schemas.openxmlformats.org/officeDocument/2006/relationships/slideLayout" Target="../slideLayouts/slideLayout269.xml"/><Relationship Id="rId3" Type="http://schemas.openxmlformats.org/officeDocument/2006/relationships/slideLayout" Target="../slideLayouts/slideLayout2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81" tIns="89614" rIns="143381" bIns="89614"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4" y="1189178"/>
            <a:ext cx="11653521" cy="2075394"/>
          </a:xfrm>
          <a:prstGeom prst="rect">
            <a:avLst/>
          </a:prstGeom>
        </p:spPr>
        <p:txBody>
          <a:bodyPr vert="horz" wrap="square" lIns="143381" tIns="89614" rIns="143381" bIns="8961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434057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 id="2147483860" r:id="rId27"/>
    <p:sldLayoutId id="2147483861" r:id="rId28"/>
    <p:sldLayoutId id="2147483862" r:id="rId29"/>
    <p:sldLayoutId id="2147483863" r:id="rId30"/>
    <p:sldLayoutId id="2147483864" r:id="rId31"/>
    <p:sldLayoutId id="2147483865" r:id="rId32"/>
    <p:sldLayoutId id="2147483866" r:id="rId33"/>
    <p:sldLayoutId id="2147483867" r:id="rId34"/>
    <p:sldLayoutId id="2147483868" r:id="rId35"/>
    <p:sldLayoutId id="2147483869" r:id="rId36"/>
    <p:sldLayoutId id="2147483870" r:id="rId37"/>
    <p:sldLayoutId id="2147483871" r:id="rId38"/>
    <p:sldLayoutId id="2147483872" r:id="rId39"/>
    <p:sldLayoutId id="2147483873" r:id="rId40"/>
    <p:sldLayoutId id="2147483874" r:id="rId41"/>
    <p:sldLayoutId id="2147483875" r:id="rId42"/>
    <p:sldLayoutId id="2147483876" r:id="rId43"/>
    <p:sldLayoutId id="2147483877" r:id="rId44"/>
    <p:sldLayoutId id="2147483878" r:id="rId45"/>
    <p:sldLayoutId id="2147483879" r:id="rId46"/>
    <p:sldLayoutId id="2147483880" r:id="rId47"/>
    <p:sldLayoutId id="2147483881" r:id="rId48"/>
    <p:sldLayoutId id="2147483882" r:id="rId49"/>
    <p:sldLayoutId id="2147483883" r:id="rId50"/>
    <p:sldLayoutId id="2147483884" r:id="rId51"/>
  </p:sldLayoutIdLst>
  <p:transition>
    <p:fade/>
  </p:transition>
  <p:txStyles>
    <p:titleStyle>
      <a:lvl1pPr algn="l" defTabSz="914109"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9" rtl="0" eaLnBrk="1" latinLnBrk="0" hangingPunct="1">
        <a:defRPr sz="1800" kern="1200">
          <a:solidFill>
            <a:schemeClr val="tx1"/>
          </a:solidFill>
          <a:latin typeface="+mn-lt"/>
          <a:ea typeface="+mn-ea"/>
          <a:cs typeface="+mn-cs"/>
        </a:defRPr>
      </a:lvl1pPr>
      <a:lvl2pPr marL="457054" algn="l" defTabSz="914109" rtl="0" eaLnBrk="1" latinLnBrk="0" hangingPunct="1">
        <a:defRPr sz="1800" kern="1200">
          <a:solidFill>
            <a:schemeClr val="tx1"/>
          </a:solidFill>
          <a:latin typeface="+mn-lt"/>
          <a:ea typeface="+mn-ea"/>
          <a:cs typeface="+mn-cs"/>
        </a:defRPr>
      </a:lvl2pPr>
      <a:lvl3pPr marL="914109" algn="l" defTabSz="914109" rtl="0" eaLnBrk="1" latinLnBrk="0" hangingPunct="1">
        <a:defRPr sz="1800" kern="1200">
          <a:solidFill>
            <a:schemeClr val="tx1"/>
          </a:solidFill>
          <a:latin typeface="+mn-lt"/>
          <a:ea typeface="+mn-ea"/>
          <a:cs typeface="+mn-cs"/>
        </a:defRPr>
      </a:lvl3pPr>
      <a:lvl4pPr marL="1371163" algn="l" defTabSz="914109" rtl="0" eaLnBrk="1" latinLnBrk="0" hangingPunct="1">
        <a:defRPr sz="1800" kern="1200">
          <a:solidFill>
            <a:schemeClr val="tx1"/>
          </a:solidFill>
          <a:latin typeface="+mn-lt"/>
          <a:ea typeface="+mn-ea"/>
          <a:cs typeface="+mn-cs"/>
        </a:defRPr>
      </a:lvl4pPr>
      <a:lvl5pPr marL="1828218" algn="l" defTabSz="914109" rtl="0" eaLnBrk="1" latinLnBrk="0" hangingPunct="1">
        <a:defRPr sz="1800" kern="1200">
          <a:solidFill>
            <a:schemeClr val="tx1"/>
          </a:solidFill>
          <a:latin typeface="+mn-lt"/>
          <a:ea typeface="+mn-ea"/>
          <a:cs typeface="+mn-cs"/>
        </a:defRPr>
      </a:lvl5pPr>
      <a:lvl6pPr marL="2285273" algn="l" defTabSz="914109" rtl="0" eaLnBrk="1" latinLnBrk="0" hangingPunct="1">
        <a:defRPr sz="1800" kern="1200">
          <a:solidFill>
            <a:schemeClr val="tx1"/>
          </a:solidFill>
          <a:latin typeface="+mn-lt"/>
          <a:ea typeface="+mn-ea"/>
          <a:cs typeface="+mn-cs"/>
        </a:defRPr>
      </a:lvl6pPr>
      <a:lvl7pPr marL="2742327" algn="l" defTabSz="914109" rtl="0" eaLnBrk="1" latinLnBrk="0" hangingPunct="1">
        <a:defRPr sz="1800" kern="1200">
          <a:solidFill>
            <a:schemeClr val="tx1"/>
          </a:solidFill>
          <a:latin typeface="+mn-lt"/>
          <a:ea typeface="+mn-ea"/>
          <a:cs typeface="+mn-cs"/>
        </a:defRPr>
      </a:lvl7pPr>
      <a:lvl8pPr marL="3199383" algn="l" defTabSz="914109" rtl="0" eaLnBrk="1" latinLnBrk="0" hangingPunct="1">
        <a:defRPr sz="1800" kern="1200">
          <a:solidFill>
            <a:schemeClr val="tx1"/>
          </a:solidFill>
          <a:latin typeface="+mn-lt"/>
          <a:ea typeface="+mn-ea"/>
          <a:cs typeface="+mn-cs"/>
        </a:defRPr>
      </a:lvl8pPr>
      <a:lvl9pPr marL="3656439" algn="l" defTabSz="91410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fld id="{27258FFF-F925-446B-8502-81C933981705}" type="slidenum">
              <a:rPr>
                <a:gradFill>
                  <a:gsLst>
                    <a:gs pos="2239">
                      <a:srgbClr val="505050"/>
                    </a:gs>
                    <a:gs pos="11940">
                      <a:srgbClr val="505050"/>
                    </a:gs>
                  </a:gsLst>
                  <a:lin ang="5400000" scaled="0"/>
                </a:gradFill>
              </a:rPr>
              <a:pPr defTabSz="914192"/>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938203661"/>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39">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3">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guide id="23">
          <p15:clr>
            <a:srgbClr val="F26B43"/>
          </p15:clr>
        </p15:guide>
        <p15:guide id="24" pos="7834">
          <p15:clr>
            <a:srgbClr val="F26B43"/>
          </p15:clr>
        </p15:guide>
        <p15:guide id="25" orient="horz" pos="4406">
          <p15:clr>
            <a:srgbClr val="F26B43"/>
          </p15:clr>
        </p15:guide>
        <p15:guide id="26" orient="horz">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6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05586385"/>
      </p:ext>
    </p:extLst>
  </p:cSld>
  <p:clrMap bg1="dk1" tx1="lt1" bg2="dk2" tx2="lt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50" r:id="rId29"/>
    <p:sldLayoutId id="2147483662" r:id="rId30"/>
    <p:sldLayoutId id="2147483663" r:id="rId31"/>
    <p:sldLayoutId id="2147483664" r:id="rId32"/>
    <p:sldLayoutId id="2147483665" r:id="rId33"/>
    <p:sldLayoutId id="2147483666" r:id="rId34"/>
    <p:sldLayoutId id="2147483667" r:id="rId35"/>
    <p:sldLayoutId id="2147483668" r:id="rId36"/>
    <p:sldLayoutId id="2147483669" r:id="rId37"/>
    <p:sldLayoutId id="2147483670" r:id="rId38"/>
    <p:sldLayoutId id="2147483671" r:id="rId39"/>
    <p:sldLayoutId id="2147483672" r:id="rId40"/>
    <p:sldLayoutId id="2147483673" r:id="rId41"/>
    <p:sldLayoutId id="2147483674" r:id="rId42"/>
    <p:sldLayoutId id="2147483675" r:id="rId43"/>
    <p:sldLayoutId id="2147483676" r:id="rId44"/>
    <p:sldLayoutId id="2147483677" r:id="rId45"/>
    <p:sldLayoutId id="2147483678" r:id="rId46"/>
    <p:sldLayoutId id="2147483679" r:id="rId47"/>
    <p:sldLayoutId id="2147483680" r:id="rId48"/>
    <p:sldLayoutId id="2147483682" r:id="rId49"/>
    <p:sldLayoutId id="2147483685" r:id="rId50"/>
    <p:sldLayoutId id="2147483686" r:id="rId51"/>
    <p:sldLayoutId id="2147483687" r:id="rId52"/>
    <p:sldLayoutId id="2147483688" r:id="rId53"/>
    <p:sldLayoutId id="2147483689" r:id="rId54"/>
    <p:sldLayoutId id="2147483694" r:id="rId55"/>
    <p:sldLayoutId id="2147483695" r:id="rId56"/>
    <p:sldLayoutId id="2147483697" r:id="rId57"/>
    <p:sldLayoutId id="2147483831" r:id="rId58"/>
    <p:sldLayoutId id="2147483722" r:id="rId59"/>
    <p:sldLayoutId id="2147483832" r:id="rId60"/>
    <p:sldLayoutId id="2147484114" r:id="rId6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76035883"/>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 id="2147483973" r:id="rId19"/>
    <p:sldLayoutId id="2147483974" r:id="rId20"/>
    <p:sldLayoutId id="2147483975" r:id="rId21"/>
    <p:sldLayoutId id="2147483976" r:id="rId22"/>
    <p:sldLayoutId id="2147483977" r:id="rId23"/>
    <p:sldLayoutId id="2147483978" r:id="rId24"/>
    <p:sldLayoutId id="2147483979" r:id="rId25"/>
    <p:sldLayoutId id="2147483980" r:id="rId26"/>
    <p:sldLayoutId id="2147483981" r:id="rId27"/>
    <p:sldLayoutId id="2147483982" r:id="rId28"/>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306561"/>
            <a:ext cx="11655840" cy="88106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204636"/>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89714"/>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89714"/>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fld id="{27258FFF-F925-446B-8502-81C933981705}" type="slidenum">
              <a:rPr lang="en-US" smtClean="0">
                <a:gradFill>
                  <a:gsLst>
                    <a:gs pos="2239">
                      <a:srgbClr val="505050"/>
                    </a:gs>
                    <a:gs pos="11940">
                      <a:srgbClr val="505050"/>
                    </a:gs>
                  </a:gsLst>
                  <a:lin ang="5400000" scaled="0"/>
                </a:gradFill>
              </a:rPr>
              <a:pPr defTabSz="914192"/>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979381678"/>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 id="2147484000" r:id="rId17"/>
    <p:sldLayoutId id="2147484001" r:id="rId18"/>
    <p:sldLayoutId id="2147484002" r:id="rId19"/>
    <p:sldLayoutId id="2147484003" r:id="rId20"/>
    <p:sldLayoutId id="2147484004" r:id="rId21"/>
    <p:sldLayoutId id="2147484005" r:id="rId22"/>
    <p:sldLayoutId id="2147484006" r:id="rId23"/>
    <p:sldLayoutId id="2147484007" r:id="rId24"/>
    <p:sldLayoutId id="2147484008" r:id="rId25"/>
    <p:sldLayoutId id="2147484009" r:id="rId26"/>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63"/>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10534963"/>
      </p:ext>
    </p:extLst>
  </p:cSld>
  <p:clrMap bg1="dk1" tx1="lt1" bg2="dk2" tx2="lt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 id="2147484032" r:id="rId22"/>
    <p:sldLayoutId id="2147484033" r:id="rId23"/>
    <p:sldLayoutId id="2147484034" r:id="rId24"/>
    <p:sldLayoutId id="2147484035" r:id="rId25"/>
    <p:sldLayoutId id="2147484036" r:id="rId26"/>
    <p:sldLayoutId id="2147484037" r:id="rId27"/>
    <p:sldLayoutId id="2147484038" r:id="rId28"/>
    <p:sldLayoutId id="2147484039" r:id="rId29"/>
    <p:sldLayoutId id="2147484040" r:id="rId30"/>
    <p:sldLayoutId id="2147484041" r:id="rId31"/>
    <p:sldLayoutId id="2147484042" r:id="rId32"/>
    <p:sldLayoutId id="2147484043" r:id="rId33"/>
    <p:sldLayoutId id="2147484044" r:id="rId34"/>
    <p:sldLayoutId id="2147484045" r:id="rId35"/>
    <p:sldLayoutId id="2147484046" r:id="rId36"/>
    <p:sldLayoutId id="2147484047" r:id="rId37"/>
    <p:sldLayoutId id="2147484048" r:id="rId38"/>
    <p:sldLayoutId id="2147484049" r:id="rId39"/>
    <p:sldLayoutId id="2147484050" r:id="rId40"/>
    <p:sldLayoutId id="2147484051" r:id="rId41"/>
    <p:sldLayoutId id="2147484052" r:id="rId42"/>
    <p:sldLayoutId id="2147484053" r:id="rId43"/>
    <p:sldLayoutId id="2147484054" r:id="rId44"/>
    <p:sldLayoutId id="2147484055" r:id="rId45"/>
    <p:sldLayoutId id="2147484056" r:id="rId46"/>
    <p:sldLayoutId id="2147484057" r:id="rId47"/>
    <p:sldLayoutId id="2147484058" r:id="rId48"/>
    <p:sldLayoutId id="2147484059" r:id="rId49"/>
    <p:sldLayoutId id="2147484060" r:id="rId50"/>
    <p:sldLayoutId id="2147484061" r:id="rId51"/>
    <p:sldLayoutId id="2147484062" r:id="rId52"/>
    <p:sldLayoutId id="2147484063" r:id="rId53"/>
    <p:sldLayoutId id="2147484064" r:id="rId54"/>
    <p:sldLayoutId id="2147484065" r:id="rId55"/>
    <p:sldLayoutId id="2147484066" r:id="rId56"/>
    <p:sldLayoutId id="2147484067" r:id="rId57"/>
    <p:sldLayoutId id="2147484068" r:id="rId58"/>
    <p:sldLayoutId id="2147484069" r:id="rId59"/>
    <p:sldLayoutId id="2147484070" r:id="rId60"/>
    <p:sldLayoutId id="2147484071" r:id="rId61"/>
  </p:sldLayoutIdLst>
  <p:transition>
    <p:fade/>
  </p:transition>
  <p:txStyles>
    <p:titleStyle>
      <a:lvl1pPr algn="l" defTabSz="91411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4" marR="0" indent="-336054"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36" marR="0" indent="-236483"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24"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160"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195"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824"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85"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94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00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17" rtl="0" eaLnBrk="1" latinLnBrk="0" hangingPunct="1">
        <a:defRPr sz="1765" kern="1200">
          <a:solidFill>
            <a:schemeClr val="tx1"/>
          </a:solidFill>
          <a:latin typeface="+mn-lt"/>
          <a:ea typeface="+mn-ea"/>
          <a:cs typeface="+mn-cs"/>
        </a:defRPr>
      </a:lvl1pPr>
      <a:lvl2pPr marL="457059" algn="l" defTabSz="914117" rtl="0" eaLnBrk="1" latinLnBrk="0" hangingPunct="1">
        <a:defRPr sz="1765" kern="1200">
          <a:solidFill>
            <a:schemeClr val="tx1"/>
          </a:solidFill>
          <a:latin typeface="+mn-lt"/>
          <a:ea typeface="+mn-ea"/>
          <a:cs typeface="+mn-cs"/>
        </a:defRPr>
      </a:lvl2pPr>
      <a:lvl3pPr marL="914117" algn="l" defTabSz="914117" rtl="0" eaLnBrk="1" latinLnBrk="0" hangingPunct="1">
        <a:defRPr sz="1765" kern="1200">
          <a:solidFill>
            <a:schemeClr val="tx1"/>
          </a:solidFill>
          <a:latin typeface="+mn-lt"/>
          <a:ea typeface="+mn-ea"/>
          <a:cs typeface="+mn-cs"/>
        </a:defRPr>
      </a:lvl3pPr>
      <a:lvl4pPr marL="1371178" algn="l" defTabSz="914117" rtl="0" eaLnBrk="1" latinLnBrk="0" hangingPunct="1">
        <a:defRPr sz="1765" kern="1200">
          <a:solidFill>
            <a:schemeClr val="tx1"/>
          </a:solidFill>
          <a:latin typeface="+mn-lt"/>
          <a:ea typeface="+mn-ea"/>
          <a:cs typeface="+mn-cs"/>
        </a:defRPr>
      </a:lvl4pPr>
      <a:lvl5pPr marL="1828236" algn="l" defTabSz="914117" rtl="0" eaLnBrk="1" latinLnBrk="0" hangingPunct="1">
        <a:defRPr sz="1765" kern="1200">
          <a:solidFill>
            <a:schemeClr val="tx1"/>
          </a:solidFill>
          <a:latin typeface="+mn-lt"/>
          <a:ea typeface="+mn-ea"/>
          <a:cs typeface="+mn-cs"/>
        </a:defRPr>
      </a:lvl5pPr>
      <a:lvl6pPr marL="2285297" algn="l" defTabSz="914117" rtl="0" eaLnBrk="1" latinLnBrk="0" hangingPunct="1">
        <a:defRPr sz="1765" kern="1200">
          <a:solidFill>
            <a:schemeClr val="tx1"/>
          </a:solidFill>
          <a:latin typeface="+mn-lt"/>
          <a:ea typeface="+mn-ea"/>
          <a:cs typeface="+mn-cs"/>
        </a:defRPr>
      </a:lvl6pPr>
      <a:lvl7pPr marL="2742354" algn="l" defTabSz="914117" rtl="0" eaLnBrk="1" latinLnBrk="0" hangingPunct="1">
        <a:defRPr sz="1765" kern="1200">
          <a:solidFill>
            <a:schemeClr val="tx1"/>
          </a:solidFill>
          <a:latin typeface="+mn-lt"/>
          <a:ea typeface="+mn-ea"/>
          <a:cs typeface="+mn-cs"/>
        </a:defRPr>
      </a:lvl7pPr>
      <a:lvl8pPr marL="3199415" algn="l" defTabSz="914117" rtl="0" eaLnBrk="1" latinLnBrk="0" hangingPunct="1">
        <a:defRPr sz="1765" kern="1200">
          <a:solidFill>
            <a:schemeClr val="tx1"/>
          </a:solidFill>
          <a:latin typeface="+mn-lt"/>
          <a:ea typeface="+mn-ea"/>
          <a:cs typeface="+mn-cs"/>
        </a:defRPr>
      </a:lvl8pPr>
      <a:lvl9pPr marL="3656474" algn="l" defTabSz="91411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3" y="1189179"/>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40" cstate="print">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541148786"/>
      </p:ext>
    </p:extLst>
  </p:cSld>
  <p:clrMap bg1="dk1" tx1="lt1" bg2="dk2" tx2="lt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 id="2147484087" r:id="rId15"/>
    <p:sldLayoutId id="2147484088" r:id="rId16"/>
    <p:sldLayoutId id="2147484089" r:id="rId17"/>
    <p:sldLayoutId id="2147484090" r:id="rId18"/>
    <p:sldLayoutId id="2147484091" r:id="rId19"/>
    <p:sldLayoutId id="2147484092" r:id="rId20"/>
    <p:sldLayoutId id="2147484093" r:id="rId21"/>
    <p:sldLayoutId id="2147484094" r:id="rId22"/>
    <p:sldLayoutId id="2147484095" r:id="rId23"/>
    <p:sldLayoutId id="2147484096" r:id="rId24"/>
    <p:sldLayoutId id="2147484097" r:id="rId25"/>
    <p:sldLayoutId id="2147484098" r:id="rId26"/>
    <p:sldLayoutId id="2147484099" r:id="rId27"/>
    <p:sldLayoutId id="2147484100" r:id="rId28"/>
    <p:sldLayoutId id="2147484101" r:id="rId29"/>
    <p:sldLayoutId id="2147484102" r:id="rId30"/>
    <p:sldLayoutId id="2147484103" r:id="rId31"/>
    <p:sldLayoutId id="2147484104" r:id="rId32"/>
    <p:sldLayoutId id="2147484105" r:id="rId33"/>
    <p:sldLayoutId id="2147484106" r:id="rId34"/>
    <p:sldLayoutId id="2147484107" r:id="rId35"/>
    <p:sldLayoutId id="2147484108" r:id="rId36"/>
    <p:sldLayoutId id="2147484109" r:id="rId37"/>
    <p:sldLayoutId id="2147484110" r:id="rId38"/>
  </p:sldLayoutIdLst>
  <p:transition>
    <p:fade/>
  </p:transition>
  <p:txStyles>
    <p:titleStyle>
      <a:lvl1pPr algn="l" defTabSz="913942"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89" marR="0" indent="-335989"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26" marR="0" indent="-236438"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3973"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7966"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1959"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341"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315"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285"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257"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42" rtl="0" eaLnBrk="1" latinLnBrk="0" hangingPunct="1">
        <a:defRPr sz="1765" kern="1200">
          <a:solidFill>
            <a:schemeClr val="tx1"/>
          </a:solidFill>
          <a:latin typeface="+mn-lt"/>
          <a:ea typeface="+mn-ea"/>
          <a:cs typeface="+mn-cs"/>
        </a:defRPr>
      </a:lvl1pPr>
      <a:lvl2pPr marL="456971" algn="l" defTabSz="913942" rtl="0" eaLnBrk="1" latinLnBrk="0" hangingPunct="1">
        <a:defRPr sz="1765" kern="1200">
          <a:solidFill>
            <a:schemeClr val="tx1"/>
          </a:solidFill>
          <a:latin typeface="+mn-lt"/>
          <a:ea typeface="+mn-ea"/>
          <a:cs typeface="+mn-cs"/>
        </a:defRPr>
      </a:lvl2pPr>
      <a:lvl3pPr marL="913942" algn="l" defTabSz="913942" rtl="0" eaLnBrk="1" latinLnBrk="0" hangingPunct="1">
        <a:defRPr sz="1765" kern="1200">
          <a:solidFill>
            <a:schemeClr val="tx1"/>
          </a:solidFill>
          <a:latin typeface="+mn-lt"/>
          <a:ea typeface="+mn-ea"/>
          <a:cs typeface="+mn-cs"/>
        </a:defRPr>
      </a:lvl3pPr>
      <a:lvl4pPr marL="1370914" algn="l" defTabSz="913942" rtl="0" eaLnBrk="1" latinLnBrk="0" hangingPunct="1">
        <a:defRPr sz="1765" kern="1200">
          <a:solidFill>
            <a:schemeClr val="tx1"/>
          </a:solidFill>
          <a:latin typeface="+mn-lt"/>
          <a:ea typeface="+mn-ea"/>
          <a:cs typeface="+mn-cs"/>
        </a:defRPr>
      </a:lvl4pPr>
      <a:lvl5pPr marL="1827885" algn="l" defTabSz="913942" rtl="0" eaLnBrk="1" latinLnBrk="0" hangingPunct="1">
        <a:defRPr sz="1765" kern="1200">
          <a:solidFill>
            <a:schemeClr val="tx1"/>
          </a:solidFill>
          <a:latin typeface="+mn-lt"/>
          <a:ea typeface="+mn-ea"/>
          <a:cs typeface="+mn-cs"/>
        </a:defRPr>
      </a:lvl5pPr>
      <a:lvl6pPr marL="2284858" algn="l" defTabSz="913942" rtl="0" eaLnBrk="1" latinLnBrk="0" hangingPunct="1">
        <a:defRPr sz="1765" kern="1200">
          <a:solidFill>
            <a:schemeClr val="tx1"/>
          </a:solidFill>
          <a:latin typeface="+mn-lt"/>
          <a:ea typeface="+mn-ea"/>
          <a:cs typeface="+mn-cs"/>
        </a:defRPr>
      </a:lvl6pPr>
      <a:lvl7pPr marL="2741828" algn="l" defTabSz="913942" rtl="0" eaLnBrk="1" latinLnBrk="0" hangingPunct="1">
        <a:defRPr sz="1765" kern="1200">
          <a:solidFill>
            <a:schemeClr val="tx1"/>
          </a:solidFill>
          <a:latin typeface="+mn-lt"/>
          <a:ea typeface="+mn-ea"/>
          <a:cs typeface="+mn-cs"/>
        </a:defRPr>
      </a:lvl7pPr>
      <a:lvl8pPr marL="3198800" algn="l" defTabSz="913942" rtl="0" eaLnBrk="1" latinLnBrk="0" hangingPunct="1">
        <a:defRPr sz="1765" kern="1200">
          <a:solidFill>
            <a:schemeClr val="tx1"/>
          </a:solidFill>
          <a:latin typeface="+mn-lt"/>
          <a:ea typeface="+mn-ea"/>
          <a:cs typeface="+mn-cs"/>
        </a:defRPr>
      </a:lvl8pPr>
      <a:lvl9pPr marL="3655772" algn="l" defTabSz="91394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3.xml"/><Relationship Id="rId1" Type="http://schemas.openxmlformats.org/officeDocument/2006/relationships/customXml" Target="../../customXml/item17.xml"/><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3.xml"/><Relationship Id="rId1" Type="http://schemas.openxmlformats.org/officeDocument/2006/relationships/customXml" Target="../../customXml/item18.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3.xml"/><Relationship Id="rId1" Type="http://schemas.openxmlformats.org/officeDocument/2006/relationships/customXml" Target="../../customXml/item19.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3.xml"/><Relationship Id="rId1" Type="http://schemas.openxmlformats.org/officeDocument/2006/relationships/customXml" Target="../../customXml/item20.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3.xml"/><Relationship Id="rId1" Type="http://schemas.openxmlformats.org/officeDocument/2006/relationships/customXml" Target="../../customXml/item21.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14.xml"/><Relationship Id="rId1" Type="http://schemas.openxmlformats.org/officeDocument/2006/relationships/customXml" Target="../../customXml/item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88.xml"/><Relationship Id="rId5" Type="http://schemas.openxmlformats.org/officeDocument/2006/relationships/image" Target="../media/image38.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3.xml"/><Relationship Id="rId1" Type="http://schemas.openxmlformats.org/officeDocument/2006/relationships/customXml" Target="../../customXml/item16.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536565" y="528610"/>
            <a:ext cx="1744355" cy="373719"/>
          </a:xfrm>
          <a:prstGeom prst="rect">
            <a:avLst/>
          </a:prstGeom>
        </p:spPr>
      </p:pic>
      <p:sp>
        <p:nvSpPr>
          <p:cNvPr id="10" name="Title 1"/>
          <p:cNvSpPr txBox="1">
            <a:spLocks/>
          </p:cNvSpPr>
          <p:nvPr/>
        </p:nvSpPr>
        <p:spPr>
          <a:xfrm>
            <a:off x="460365" y="2545024"/>
            <a:ext cx="10414112" cy="2872549"/>
          </a:xfrm>
          <a:prstGeom prst="rect">
            <a:avLst/>
          </a:prstGeom>
        </p:spPr>
        <p:txBody>
          <a:bodyPr vert="horz" wrap="square" lIns="0" tIns="91440" rIns="0" bIns="91440" rtlCol="0" anchor="t">
            <a:noAutofit/>
          </a:bodyPr>
          <a:lstStyle>
            <a:lvl1pPr algn="l" defTabSz="914293" rtl="0" eaLnBrk="1" latinLnBrk="0" hangingPunct="1">
              <a:lnSpc>
                <a:spcPct val="90000"/>
              </a:lnSpc>
              <a:spcBef>
                <a:spcPct val="0"/>
              </a:spcBef>
              <a:buNone/>
              <a:defRPr lang="en-US" sz="450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b="1" dirty="0">
                <a:solidFill>
                  <a:srgbClr val="FFFFFF"/>
                </a:solidFill>
              </a:rPr>
              <a:t>Azure </a:t>
            </a:r>
            <a:r>
              <a:rPr lang="en-US" sz="4800" b="1" dirty="0" smtClean="0">
                <a:solidFill>
                  <a:srgbClr val="FFFFFF"/>
                </a:solidFill>
              </a:rPr>
              <a:t>App Service - Web Apps</a:t>
            </a:r>
            <a:endParaRPr lang="en-US" sz="4800" dirty="0" smtClean="0">
              <a:solidFill>
                <a:srgbClr val="FFFFFF"/>
              </a:solidFill>
            </a:endParaRPr>
          </a:p>
          <a:p>
            <a:endParaRPr lang="en-US" sz="4400" dirty="0">
              <a:solidFill>
                <a:srgbClr val="FFFFFF"/>
              </a:solidFill>
            </a:endParaRPr>
          </a:p>
          <a:p>
            <a:r>
              <a:rPr lang="en-US" sz="2800" dirty="0" smtClean="0">
                <a:solidFill>
                  <a:srgbClr val="FFFFFF"/>
                </a:solidFill>
              </a:rPr>
              <a:t>Ryan Irujo, Senior Technical Consultant - Elite Incubation</a:t>
            </a:r>
          </a:p>
          <a:p>
            <a:r>
              <a:rPr lang="en-US" sz="2800" dirty="0" smtClean="0">
                <a:solidFill>
                  <a:srgbClr val="FFFFFF"/>
                </a:solidFill>
              </a:rPr>
              <a:t>Lumagate</a:t>
            </a:r>
            <a:endParaRPr lang="en-US" sz="3200" dirty="0">
              <a:solidFill>
                <a:srgbClr val="FFFFFF"/>
              </a:solidFill>
            </a:endParaRPr>
          </a:p>
        </p:txBody>
      </p:sp>
    </p:spTree>
    <p:extLst>
      <p:ext uri="{BB962C8B-B14F-4D97-AF65-F5344CB8AC3E}">
        <p14:creationId xmlns:p14="http://schemas.microsoft.com/office/powerpoint/2010/main" val="373598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843855"/>
          </a:xfrm>
        </p:spPr>
        <p:txBody>
          <a:bodyPr/>
          <a:lstStyle/>
          <a:p>
            <a:r>
              <a:rPr lang="en-US" sz="4800" dirty="0" smtClean="0"/>
              <a:t>Demo:</a:t>
            </a:r>
            <a:br>
              <a:rPr lang="en-US" sz="4800" dirty="0" smtClean="0"/>
            </a:br>
            <a:r>
              <a:rPr lang="en-US" sz="4800" dirty="0" smtClean="0"/>
              <a:t>Configuring Diagnostics and Streaming Logs</a:t>
            </a:r>
            <a:r>
              <a:rPr lang="en-US" sz="4800" dirty="0" smtClean="0"/>
              <a:t/>
            </a:r>
            <a:br>
              <a:rPr lang="en-US" sz="4800" dirty="0" smtClean="0"/>
            </a:br>
            <a:r>
              <a:rPr lang="en-US" sz="4800" dirty="0"/>
              <a:t/>
            </a:r>
            <a:br>
              <a:rPr lang="en-US" sz="4800" dirty="0"/>
            </a:br>
            <a:endParaRPr lang="en-US" sz="4800" dirty="0"/>
          </a:p>
        </p:txBody>
      </p:sp>
      <p:sp>
        <p:nvSpPr>
          <p:cNvPr id="3" name="Text Placeholder 2"/>
          <p:cNvSpPr txBox="1">
            <a:spLocks/>
          </p:cNvSpPr>
          <p:nvPr/>
        </p:nvSpPr>
        <p:spPr>
          <a:xfrm>
            <a:off x="9271711" y="424572"/>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12049" y="154862"/>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25059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3508653"/>
          </a:xfrm>
        </p:spPr>
        <p:txBody>
          <a:bodyPr/>
          <a:lstStyle/>
          <a:p>
            <a:r>
              <a:rPr lang="en-US" sz="4800" dirty="0" smtClean="0"/>
              <a:t>Demo:</a:t>
            </a:r>
            <a:br>
              <a:rPr lang="en-US" sz="4800" dirty="0" smtClean="0"/>
            </a:br>
            <a:r>
              <a:rPr lang="en-US" sz="4800" dirty="0" smtClean="0"/>
              <a:t>Configuring Authentication/Authorization to your Web App</a:t>
            </a:r>
            <a:r>
              <a:rPr lang="en-US" sz="4800" dirty="0" smtClean="0"/>
              <a:t/>
            </a:r>
            <a:br>
              <a:rPr lang="en-US" sz="4800" dirty="0" smtClean="0"/>
            </a:br>
            <a:r>
              <a:rPr lang="en-US" sz="4800" dirty="0"/>
              <a:t/>
            </a:r>
            <a:br>
              <a:rPr lang="en-US" sz="4800" dirty="0"/>
            </a:br>
            <a:endParaRPr lang="en-US" sz="4800" dirty="0"/>
          </a:p>
        </p:txBody>
      </p:sp>
      <p:sp>
        <p:nvSpPr>
          <p:cNvPr id="3" name="Text Placeholder 2"/>
          <p:cNvSpPr txBox="1">
            <a:spLocks/>
          </p:cNvSpPr>
          <p:nvPr/>
        </p:nvSpPr>
        <p:spPr>
          <a:xfrm>
            <a:off x="9271711" y="424572"/>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12049" y="154862"/>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40762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843855"/>
          </a:xfrm>
        </p:spPr>
        <p:txBody>
          <a:bodyPr/>
          <a:lstStyle/>
          <a:p>
            <a:r>
              <a:rPr lang="en-US" sz="4800" dirty="0" smtClean="0"/>
              <a:t>Demo:</a:t>
            </a:r>
            <a:br>
              <a:rPr lang="en-US" sz="4800" dirty="0" smtClean="0"/>
            </a:br>
            <a:r>
              <a:rPr lang="en-US" sz="4800" dirty="0" smtClean="0"/>
              <a:t>Azure App Service Support</a:t>
            </a:r>
            <a:r>
              <a:rPr lang="en-US" sz="4800" dirty="0" smtClean="0"/>
              <a:t/>
            </a:r>
            <a:br>
              <a:rPr lang="en-US" sz="4800" dirty="0" smtClean="0"/>
            </a:br>
            <a:r>
              <a:rPr lang="en-US" sz="4800" dirty="0"/>
              <a:t/>
            </a:r>
            <a:br>
              <a:rPr lang="en-US" sz="4800" dirty="0"/>
            </a:br>
            <a:endParaRPr lang="en-US" sz="4800" dirty="0"/>
          </a:p>
        </p:txBody>
      </p:sp>
      <p:sp>
        <p:nvSpPr>
          <p:cNvPr id="3" name="Text Placeholder 2"/>
          <p:cNvSpPr txBox="1">
            <a:spLocks/>
          </p:cNvSpPr>
          <p:nvPr/>
        </p:nvSpPr>
        <p:spPr>
          <a:xfrm>
            <a:off x="9271711" y="424572"/>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12049" y="154862"/>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06988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3508653"/>
          </a:xfrm>
        </p:spPr>
        <p:txBody>
          <a:bodyPr/>
          <a:lstStyle/>
          <a:p>
            <a:r>
              <a:rPr lang="en-US" sz="4800" dirty="0" smtClean="0"/>
              <a:t>Demo:</a:t>
            </a:r>
            <a:br>
              <a:rPr lang="en-US" sz="4800" dirty="0" smtClean="0"/>
            </a:br>
            <a:r>
              <a:rPr lang="en-US" sz="4800" dirty="0" smtClean="0"/>
              <a:t>Configuring Continuous Deployment using </a:t>
            </a:r>
            <a:r>
              <a:rPr lang="en-US" sz="4800" dirty="0" err="1" smtClean="0"/>
              <a:t>GitHub</a:t>
            </a:r>
            <a:r>
              <a:rPr lang="en-US" sz="4800" dirty="0" smtClean="0"/>
              <a:t/>
            </a:r>
            <a:br>
              <a:rPr lang="en-US" sz="4800" dirty="0" smtClean="0"/>
            </a:br>
            <a:r>
              <a:rPr lang="en-US" sz="4800" dirty="0"/>
              <a:t/>
            </a:r>
            <a:br>
              <a:rPr lang="en-US" sz="4800" dirty="0"/>
            </a:br>
            <a:endParaRPr lang="en-US" sz="4800" dirty="0"/>
          </a:p>
        </p:txBody>
      </p:sp>
      <p:sp>
        <p:nvSpPr>
          <p:cNvPr id="3" name="Text Placeholder 2"/>
          <p:cNvSpPr txBox="1">
            <a:spLocks/>
          </p:cNvSpPr>
          <p:nvPr/>
        </p:nvSpPr>
        <p:spPr>
          <a:xfrm>
            <a:off x="9271711" y="424572"/>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12049" y="154862"/>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1654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843855"/>
          </a:xfrm>
        </p:spPr>
        <p:txBody>
          <a:bodyPr/>
          <a:lstStyle/>
          <a:p>
            <a:r>
              <a:rPr lang="en-US" sz="4800" dirty="0" smtClean="0"/>
              <a:t>Demo:</a:t>
            </a:r>
            <a:br>
              <a:rPr lang="en-US" sz="4800" dirty="0" smtClean="0"/>
            </a:br>
            <a:r>
              <a:rPr lang="en-US" sz="4800" dirty="0" smtClean="0"/>
              <a:t>Configuring Backups</a:t>
            </a:r>
            <a:r>
              <a:rPr lang="en-US" sz="4800" dirty="0" smtClean="0"/>
              <a:t/>
            </a:r>
            <a:br>
              <a:rPr lang="en-US" sz="4800" dirty="0" smtClean="0"/>
            </a:br>
            <a:r>
              <a:rPr lang="en-US" sz="4800" dirty="0"/>
              <a:t/>
            </a:r>
            <a:br>
              <a:rPr lang="en-US" sz="4800" dirty="0"/>
            </a:br>
            <a:endParaRPr lang="en-US" sz="4800" dirty="0"/>
          </a:p>
        </p:txBody>
      </p:sp>
      <p:sp>
        <p:nvSpPr>
          <p:cNvPr id="3" name="Text Placeholder 2"/>
          <p:cNvSpPr txBox="1">
            <a:spLocks/>
          </p:cNvSpPr>
          <p:nvPr/>
        </p:nvSpPr>
        <p:spPr>
          <a:xfrm>
            <a:off x="9271711" y="424572"/>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12049" y="154862"/>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8724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0205" y="4653570"/>
            <a:ext cx="3171300" cy="679435"/>
          </a:xfrm>
          <a:prstGeom prst="rect">
            <a:avLst/>
          </a:prstGeom>
        </p:spPr>
      </p:pic>
    </p:spTree>
    <p:extLst>
      <p:ext uri="{BB962C8B-B14F-4D97-AF65-F5344CB8AC3E}">
        <p14:creationId xmlns:p14="http://schemas.microsoft.com/office/powerpoint/2010/main" val="76408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51" y="228601"/>
            <a:ext cx="8890220" cy="757131"/>
          </a:xfrm>
        </p:spPr>
        <p:txBody>
          <a:bodyPr/>
          <a:lstStyle/>
          <a:p>
            <a:r>
              <a:rPr lang="en-US" dirty="0" smtClean="0"/>
              <a:t>Insider Tip: Topic</a:t>
            </a:r>
            <a:endParaRPr lang="en-US" dirty="0"/>
          </a:p>
        </p:txBody>
      </p:sp>
      <p:sp>
        <p:nvSpPr>
          <p:cNvPr id="3" name="Text Placeholder 2"/>
          <p:cNvSpPr>
            <a:spLocks noGrp="1"/>
          </p:cNvSpPr>
          <p:nvPr>
            <p:ph type="body" sz="quarter" idx="10"/>
          </p:nvPr>
        </p:nvSpPr>
        <p:spPr>
          <a:xfrm>
            <a:off x="519249" y="1171355"/>
            <a:ext cx="11151919" cy="3891835"/>
          </a:xfrm>
        </p:spPr>
        <p:txBody>
          <a:bodyPr/>
          <a:lstStyle/>
          <a:p>
            <a:pPr marL="457200" indent="-457200">
              <a:buFont typeface="Arial" panose="020B0604020202020204" pitchFamily="34" charset="0"/>
              <a:buChar char="•"/>
            </a:pPr>
            <a:r>
              <a:rPr lang="en-US" dirty="0" smtClean="0"/>
              <a:t>When you see these slides, you should pay attention as this is where we will share our best practices from the field</a:t>
            </a: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r>
              <a:rPr lang="en-US" dirty="0" smtClean="0">
                <a:effectLst>
                  <a:outerShdw blurRad="38100" dist="38100" dir="2700000" algn="tl">
                    <a:srgbClr val="000000">
                      <a:alpha val="43137"/>
                    </a:srgbClr>
                  </a:outerShdw>
                </a:effectLst>
              </a:rPr>
              <a:t>These topics are also great discussions points</a:t>
            </a:r>
          </a:p>
          <a:p>
            <a:pPr marL="457200" indent="-457200">
              <a:buFont typeface="Arial" panose="020B0604020202020204" pitchFamily="34" charset="0"/>
              <a:buChar char="•"/>
            </a:pP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custDataLst>
              <p:custData r:id="rId1"/>
            </p:custDataLst>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3150993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Expect?</a:t>
            </a:r>
          </a:p>
        </p:txBody>
      </p:sp>
      <p:sp>
        <p:nvSpPr>
          <p:cNvPr id="3" name="Text Placeholder 2"/>
          <p:cNvSpPr>
            <a:spLocks noGrp="1"/>
          </p:cNvSpPr>
          <p:nvPr>
            <p:ph type="body" sz="quarter" idx="10"/>
          </p:nvPr>
        </p:nvSpPr>
        <p:spPr>
          <a:xfrm>
            <a:off x="648037" y="1803042"/>
            <a:ext cx="11151917" cy="3484031"/>
          </a:xfrm>
        </p:spPr>
        <p:txBody>
          <a:bodyPr/>
          <a:lstStyle/>
          <a:p>
            <a:r>
              <a:rPr lang="en-US" sz="3200" dirty="0" smtClean="0"/>
              <a:t>We will </a:t>
            </a:r>
            <a:r>
              <a:rPr lang="en-US" sz="3200" dirty="0"/>
              <a:t>be covering </a:t>
            </a:r>
            <a:r>
              <a:rPr lang="en-US" sz="3200" dirty="0" smtClean="0"/>
              <a:t>the overview of how manage and configure Azure Web Apps.</a:t>
            </a:r>
          </a:p>
          <a:p>
            <a:r>
              <a:rPr lang="en-US" sz="3200" dirty="0" smtClean="0"/>
              <a:t>This </a:t>
            </a:r>
            <a:r>
              <a:rPr lang="en-US" sz="3200" dirty="0"/>
              <a:t>will cover each of the core concepts, functional areas and scenarios</a:t>
            </a:r>
          </a:p>
          <a:p>
            <a:r>
              <a:rPr lang="en-US" sz="3200" dirty="0" smtClean="0"/>
              <a:t>Trough examples you will to get a solid understanding of Azure </a:t>
            </a:r>
            <a:r>
              <a:rPr lang="en-US" sz="3200" smtClean="0"/>
              <a:t>Web Apps and </a:t>
            </a:r>
            <a:r>
              <a:rPr lang="en-US" sz="3200" dirty="0" smtClean="0"/>
              <a:t>ensure you are ready to proceed with realizing your scenarios</a:t>
            </a:r>
            <a:endParaRPr lang="en-US" sz="3200" dirty="0"/>
          </a:p>
        </p:txBody>
      </p:sp>
    </p:spTree>
    <p:extLst>
      <p:ext uri="{BB962C8B-B14F-4D97-AF65-F5344CB8AC3E}">
        <p14:creationId xmlns:p14="http://schemas.microsoft.com/office/powerpoint/2010/main" val="277833875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tx1"/>
                </a:solidFill>
              </a:rPr>
              <a:t>Azure </a:t>
            </a:r>
            <a:r>
              <a:rPr lang="en-US" sz="5400" dirty="0" smtClean="0">
                <a:solidFill>
                  <a:schemeClr val="tx1"/>
                </a:solidFill>
              </a:rPr>
              <a:t>App Service - Web Apps</a:t>
            </a:r>
            <a:endParaRPr lang="en-US" sz="5400" dirty="0">
              <a:solidFill>
                <a:schemeClr val="tx1"/>
              </a:solidFill>
            </a:endParaRPr>
          </a:p>
        </p:txBody>
      </p:sp>
      <p:graphicFrame>
        <p:nvGraphicFramePr>
          <p:cNvPr id="4" name="Diagram 3"/>
          <p:cNvGraphicFramePr/>
          <p:nvPr>
            <p:extLst>
              <p:ext uri="{D42A27DB-BD31-4B8C-83A1-F6EECF244321}">
                <p14:modId xmlns:p14="http://schemas.microsoft.com/office/powerpoint/2010/main" val="3421161952"/>
              </p:ext>
            </p:extLst>
          </p:nvPr>
        </p:nvGraphicFramePr>
        <p:xfrm>
          <a:off x="1365306" y="1881578"/>
          <a:ext cx="9521814" cy="455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92431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783060" cy="899665"/>
          </a:xfrm>
        </p:spPr>
        <p:txBody>
          <a:bodyPr/>
          <a:lstStyle/>
          <a:p>
            <a:r>
              <a:rPr lang="en-US" sz="4500" dirty="0" smtClean="0"/>
              <a:t>Agenda – </a:t>
            </a:r>
            <a:r>
              <a:rPr lang="en-US" sz="4500" dirty="0" smtClean="0"/>
              <a:t>Azure Web Apps</a:t>
            </a:r>
            <a:endParaRPr lang="en-US" sz="4500" dirty="0"/>
          </a:p>
        </p:txBody>
      </p:sp>
      <p:sp>
        <p:nvSpPr>
          <p:cNvPr id="9" name="TextBox 8"/>
          <p:cNvSpPr txBox="1"/>
          <p:nvPr/>
        </p:nvSpPr>
        <p:spPr>
          <a:xfrm>
            <a:off x="1340217" y="3987459"/>
            <a:ext cx="1995532" cy="615516"/>
          </a:xfrm>
          <a:prstGeom prst="rect">
            <a:avLst/>
          </a:prstGeom>
          <a:noFill/>
        </p:spPr>
        <p:txBody>
          <a:bodyPr wrap="none" lIns="179285" tIns="143428" rIns="179285" bIns="143428" rtlCol="0">
            <a:spAutoFit/>
          </a:bodyPr>
          <a:lstStyle/>
          <a:p>
            <a:pPr algn="ctr">
              <a:lnSpc>
                <a:spcPct val="90000"/>
              </a:lnSpc>
              <a:spcAft>
                <a:spcPts val="588"/>
              </a:spcAft>
            </a:pPr>
            <a:r>
              <a:rPr lang="en-US" sz="2353" dirty="0" smtClean="0"/>
              <a:t>Deployment</a:t>
            </a:r>
            <a:endParaRPr lang="en-US" sz="2353" dirty="0"/>
          </a:p>
        </p:txBody>
      </p:sp>
      <p:sp>
        <p:nvSpPr>
          <p:cNvPr id="12" name="TextBox 11"/>
          <p:cNvSpPr txBox="1"/>
          <p:nvPr/>
        </p:nvSpPr>
        <p:spPr>
          <a:xfrm>
            <a:off x="8409004" y="3987455"/>
            <a:ext cx="2138199" cy="615516"/>
          </a:xfrm>
          <a:prstGeom prst="rect">
            <a:avLst/>
          </a:prstGeom>
          <a:noFill/>
        </p:spPr>
        <p:txBody>
          <a:bodyPr wrap="none" lIns="179285" tIns="143428" rIns="179285" bIns="143428" rtlCol="0">
            <a:spAutoFit/>
          </a:bodyPr>
          <a:lstStyle/>
          <a:p>
            <a:pPr algn="ctr">
              <a:lnSpc>
                <a:spcPct val="90000"/>
              </a:lnSpc>
              <a:spcAft>
                <a:spcPts val="588"/>
              </a:spcAft>
            </a:pPr>
            <a:r>
              <a:rPr lang="en-US" sz="2353" dirty="0" smtClean="0"/>
              <a:t>Management</a:t>
            </a:r>
            <a:endParaRPr lang="en-US" sz="2353" dirty="0"/>
          </a:p>
        </p:txBody>
      </p:sp>
      <p:sp>
        <p:nvSpPr>
          <p:cNvPr id="16" name="TextBox 15"/>
          <p:cNvSpPr txBox="1"/>
          <p:nvPr/>
        </p:nvSpPr>
        <p:spPr>
          <a:xfrm>
            <a:off x="5132277" y="3987455"/>
            <a:ext cx="1480198" cy="615516"/>
          </a:xfrm>
          <a:prstGeom prst="rect">
            <a:avLst/>
          </a:prstGeom>
          <a:noFill/>
        </p:spPr>
        <p:txBody>
          <a:bodyPr wrap="none" lIns="179285" tIns="143428" rIns="179285" bIns="143428" rtlCol="0">
            <a:spAutoFit/>
          </a:bodyPr>
          <a:lstStyle/>
          <a:p>
            <a:pPr algn="ctr">
              <a:lnSpc>
                <a:spcPct val="90000"/>
              </a:lnSpc>
              <a:spcAft>
                <a:spcPts val="588"/>
              </a:spcAft>
            </a:pPr>
            <a:r>
              <a:rPr lang="en-US" sz="2353" dirty="0" smtClean="0"/>
              <a:t>Features</a:t>
            </a:r>
            <a:endParaRPr lang="en-US" sz="2353" dirty="0"/>
          </a:p>
        </p:txBody>
      </p:sp>
      <p:pic>
        <p:nvPicPr>
          <p:cNvPr id="4" name="Picture 3"/>
          <p:cNvPicPr>
            <a:picLocks noChangeAspect="1"/>
          </p:cNvPicPr>
          <p:nvPr/>
        </p:nvPicPr>
        <p:blipFill>
          <a:blip r:embed="rId3">
            <a:clrChange>
              <a:clrFrom>
                <a:srgbClr val="00ABEC"/>
              </a:clrFrom>
              <a:clrTo>
                <a:srgbClr val="00ABEC">
                  <a:alpha val="0"/>
                </a:srgbClr>
              </a:clrTo>
            </a:clrChange>
            <a:extLst>
              <a:ext uri="{28A0092B-C50C-407E-A947-70E740481C1C}">
                <a14:useLocalDpi xmlns:a14="http://schemas.microsoft.com/office/drawing/2010/main" val="0"/>
              </a:ext>
            </a:extLst>
          </a:blip>
          <a:stretch>
            <a:fillRect/>
          </a:stretch>
        </p:blipFill>
        <p:spPr>
          <a:xfrm>
            <a:off x="1301972" y="2762103"/>
            <a:ext cx="2125943" cy="1361932"/>
          </a:xfrm>
          <a:prstGeom prst="rect">
            <a:avLst/>
          </a:prstGeom>
        </p:spPr>
      </p:pic>
      <p:pic>
        <p:nvPicPr>
          <p:cNvPr id="11" name="Picture 10"/>
          <p:cNvPicPr>
            <a:picLocks noChangeAspect="1"/>
          </p:cNvPicPr>
          <p:nvPr/>
        </p:nvPicPr>
        <p:blipFill>
          <a:blip r:embed="rId4" cstate="print">
            <a:clrChange>
              <a:clrFrom>
                <a:srgbClr val="000000"/>
              </a:clrFrom>
              <a:clrTo>
                <a:srgbClr val="000000">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243628" y="2702561"/>
            <a:ext cx="1372541" cy="1372541"/>
          </a:xfrm>
          <a:prstGeom prst="rect">
            <a:avLst/>
          </a:prstGeom>
        </p:spPr>
      </p:pic>
      <p:pic>
        <p:nvPicPr>
          <p:cNvPr id="15" name="Picture 14"/>
          <p:cNvPicPr>
            <a:picLocks noChangeAspect="1"/>
          </p:cNvPicPr>
          <p:nvPr/>
        </p:nvPicPr>
        <p:blipFill>
          <a:blip r:embed="rId5" cstate="print">
            <a:clrChange>
              <a:clrFrom>
                <a:srgbClr val="000000"/>
              </a:clrFrom>
              <a:clrTo>
                <a:srgbClr val="000000">
                  <a:alpha val="0"/>
                </a:srgbClr>
              </a:clrTo>
            </a:clrChange>
            <a:lum bright="70000" contrast="-70000"/>
            <a:extLst>
              <a:ext uri="{28A0092B-C50C-407E-A947-70E740481C1C}">
                <a14:useLocalDpi xmlns:a14="http://schemas.microsoft.com/office/drawing/2010/main" val="0"/>
              </a:ext>
            </a:extLst>
          </a:blip>
          <a:stretch>
            <a:fillRect/>
          </a:stretch>
        </p:blipFill>
        <p:spPr>
          <a:xfrm>
            <a:off x="8678952" y="2999618"/>
            <a:ext cx="1598302" cy="886901"/>
          </a:xfrm>
          <a:prstGeom prst="rect">
            <a:avLst/>
          </a:prstGeom>
        </p:spPr>
      </p:pic>
    </p:spTree>
    <p:extLst>
      <p:ext uri="{BB962C8B-B14F-4D97-AF65-F5344CB8AC3E}">
        <p14:creationId xmlns:p14="http://schemas.microsoft.com/office/powerpoint/2010/main" val="411456808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70840" y="274696"/>
            <a:ext cx="9859116" cy="1339499"/>
          </a:xfrm>
          <a:prstGeom prst="rect">
            <a:avLst/>
          </a:prstGeom>
        </p:spPr>
        <p:txBody>
          <a:bodyPr vert="horz" wrap="square" lIns="146304" tIns="91440" rIns="146304" bIns="91440" rtlCol="0" anchor="t">
            <a:noAutofit/>
          </a:bodyPr>
          <a:lst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spcBef>
                <a:spcPts val="2000"/>
              </a:spcBef>
            </a:pPr>
            <a:r>
              <a:rPr lang="en-US" dirty="0" smtClean="0"/>
              <a:t>Deploying Azure Web Apps</a:t>
            </a:r>
            <a:endParaRPr lang="en-US" dirty="0"/>
          </a:p>
        </p:txBody>
      </p:sp>
      <p:sp>
        <p:nvSpPr>
          <p:cNvPr id="13" name="Rectangle 12"/>
          <p:cNvSpPr/>
          <p:nvPr/>
        </p:nvSpPr>
        <p:spPr>
          <a:xfrm>
            <a:off x="370839" y="1818554"/>
            <a:ext cx="7997305" cy="2174954"/>
          </a:xfrm>
          <a:prstGeom prst="rect">
            <a:avLst/>
          </a:prstGeom>
        </p:spPr>
        <p:txBody>
          <a:bodyPr wrap="square">
            <a:spAutoFit/>
          </a:bodyPr>
          <a:lstStyle/>
          <a:p>
            <a:pPr marL="285750" lvl="0" indent="-285750">
              <a:spcBef>
                <a:spcPts val="2000"/>
              </a:spcBef>
              <a:spcAft>
                <a:spcPts val="1800"/>
              </a:spcAft>
              <a:buFont typeface="Arial" panose="020B0604020202020204" pitchFamily="34" charset="0"/>
              <a:buChar char="•"/>
            </a:pPr>
            <a:r>
              <a:rPr lang="en-US" sz="2400" dirty="0" smtClean="0"/>
              <a:t>Azure Portal</a:t>
            </a:r>
          </a:p>
          <a:p>
            <a:pPr marL="285750" lvl="0" indent="-285750">
              <a:spcBef>
                <a:spcPts val="2000"/>
              </a:spcBef>
              <a:spcAft>
                <a:spcPts val="1800"/>
              </a:spcAft>
              <a:buFont typeface="Arial" panose="020B0604020202020204" pitchFamily="34" charset="0"/>
              <a:buChar char="•"/>
            </a:pPr>
            <a:r>
              <a:rPr lang="en-US" sz="2400" dirty="0" smtClean="0"/>
              <a:t>Azure Resource Manager (ARM) Template Deploym</a:t>
            </a:r>
            <a:r>
              <a:rPr lang="en-US" sz="2400" dirty="0" smtClean="0"/>
              <a:t>ent</a:t>
            </a:r>
            <a:endParaRPr lang="en-US" sz="2400" dirty="0" smtClean="0"/>
          </a:p>
          <a:p>
            <a:pPr marL="285750" lvl="0" indent="-285750">
              <a:spcBef>
                <a:spcPts val="2000"/>
              </a:spcBef>
              <a:spcAft>
                <a:spcPts val="1800"/>
              </a:spcAft>
              <a:buFont typeface="Arial" panose="020B0604020202020204" pitchFamily="34" charset="0"/>
              <a:buChar char="•"/>
            </a:pPr>
            <a:r>
              <a:rPr lang="en-US" sz="2400" dirty="0" smtClean="0"/>
              <a:t>Visual Studio Cloud Template (i.e. </a:t>
            </a:r>
            <a:r>
              <a:rPr lang="en-US" sz="2400" dirty="0" smtClean="0"/>
              <a:t>-</a:t>
            </a:r>
            <a:r>
              <a:rPr lang="en-US" sz="2400" dirty="0" smtClean="0"/>
              <a:t> ASP.NET)</a:t>
            </a:r>
          </a:p>
        </p:txBody>
      </p:sp>
      <p:pic>
        <p:nvPicPr>
          <p:cNvPr id="14" name="Picture 13"/>
          <p:cNvPicPr>
            <a:picLocks noChangeAspect="1"/>
          </p:cNvPicPr>
          <p:nvPr/>
        </p:nvPicPr>
        <p:blipFill>
          <a:blip r:embed="rId3">
            <a:clrChange>
              <a:clrFrom>
                <a:srgbClr val="00ABEC"/>
              </a:clrFrom>
              <a:clrTo>
                <a:srgbClr val="00ABEC">
                  <a:alpha val="0"/>
                </a:srgbClr>
              </a:clrTo>
            </a:clrChange>
            <a:extLst>
              <a:ext uri="{28A0092B-C50C-407E-A947-70E740481C1C}">
                <a14:useLocalDpi xmlns:a14="http://schemas.microsoft.com/office/drawing/2010/main" val="0"/>
              </a:ext>
            </a:extLst>
          </a:blip>
          <a:stretch>
            <a:fillRect/>
          </a:stretch>
        </p:blipFill>
        <p:spPr>
          <a:xfrm>
            <a:off x="8725321" y="1742509"/>
            <a:ext cx="2594525" cy="1662117"/>
          </a:xfrm>
          <a:prstGeom prst="rect">
            <a:avLst/>
          </a:prstGeom>
        </p:spPr>
      </p:pic>
    </p:spTree>
    <p:extLst>
      <p:ext uri="{BB962C8B-B14F-4D97-AF65-F5344CB8AC3E}">
        <p14:creationId xmlns:p14="http://schemas.microsoft.com/office/powerpoint/2010/main" val="310404582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4838248"/>
          </a:xfrm>
        </p:spPr>
        <p:txBody>
          <a:bodyPr/>
          <a:lstStyle/>
          <a:p>
            <a:r>
              <a:rPr lang="en-US" sz="4800" dirty="0" smtClean="0"/>
              <a:t>Demo:</a:t>
            </a:r>
            <a:br>
              <a:rPr lang="en-US" sz="4800" dirty="0" smtClean="0"/>
            </a:br>
            <a:r>
              <a:rPr lang="en-US" sz="4800" dirty="0" smtClean="0"/>
              <a:t>Deploying an Azure App:</a:t>
            </a:r>
            <a:br>
              <a:rPr lang="en-US" sz="4800" dirty="0" smtClean="0"/>
            </a:br>
            <a:r>
              <a:rPr lang="en-US" sz="4800" dirty="0" smtClean="0"/>
              <a:t>- </a:t>
            </a:r>
            <a:r>
              <a:rPr lang="en-US" sz="4800" dirty="0" smtClean="0"/>
              <a:t>Azure Portal</a:t>
            </a:r>
            <a:br>
              <a:rPr lang="en-US" sz="4800" dirty="0" smtClean="0"/>
            </a:br>
            <a:r>
              <a:rPr lang="en-US" sz="4800" dirty="0" smtClean="0"/>
              <a:t>- ARM Template</a:t>
            </a:r>
            <a:br>
              <a:rPr lang="en-US" sz="4800" dirty="0" smtClean="0"/>
            </a:br>
            <a:r>
              <a:rPr lang="en-US" sz="4800" dirty="0" smtClean="0"/>
              <a:t>- Visual Studio</a:t>
            </a:r>
            <a:r>
              <a:rPr lang="en-US" sz="4800" dirty="0" smtClean="0"/>
              <a:t/>
            </a:r>
            <a:br>
              <a:rPr lang="en-US" sz="4800" dirty="0" smtClean="0"/>
            </a:br>
            <a:r>
              <a:rPr lang="en-US" sz="4800" dirty="0"/>
              <a:t/>
            </a:r>
            <a:br>
              <a:rPr lang="en-US" sz="4800" dirty="0"/>
            </a:br>
            <a:endParaRPr lang="en-US" sz="4800" dirty="0"/>
          </a:p>
        </p:txBody>
      </p:sp>
      <p:sp>
        <p:nvSpPr>
          <p:cNvPr id="3" name="Text Placeholder 2"/>
          <p:cNvSpPr txBox="1">
            <a:spLocks/>
          </p:cNvSpPr>
          <p:nvPr/>
        </p:nvSpPr>
        <p:spPr>
          <a:xfrm>
            <a:off x="9271711" y="424572"/>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12049" y="154862"/>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1991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defTabSz="914281"/>
            <a:r>
              <a:rPr lang="en-US" sz="4800" spc="-50" dirty="0" smtClean="0">
                <a:gradFill>
                  <a:gsLst>
                    <a:gs pos="0">
                      <a:srgbClr val="EFEFEF"/>
                    </a:gs>
                    <a:gs pos="100000">
                      <a:srgbClr val="EFEFEF"/>
                    </a:gs>
                  </a:gsLst>
                  <a:lin ang="5400000" scaled="0"/>
                </a:gradFill>
              </a:rPr>
              <a:t>Azure Web App Features</a:t>
            </a:r>
            <a:endParaRPr lang="en-US" sz="4800" spc="-50" dirty="0">
              <a:gradFill>
                <a:gsLst>
                  <a:gs pos="0">
                    <a:srgbClr val="EFEFEF"/>
                  </a:gs>
                  <a:gs pos="100000">
                    <a:srgbClr val="EFEFEF"/>
                  </a:gs>
                </a:gsLst>
                <a:lin ang="5400000" scaled="0"/>
              </a:gradFill>
            </a:endParaRPr>
          </a:p>
        </p:txBody>
      </p:sp>
      <p:sp>
        <p:nvSpPr>
          <p:cNvPr id="23" name="Text Placeholder 2"/>
          <p:cNvSpPr txBox="1">
            <a:spLocks/>
          </p:cNvSpPr>
          <p:nvPr/>
        </p:nvSpPr>
        <p:spPr>
          <a:xfrm>
            <a:off x="269239" y="1189494"/>
            <a:ext cx="9816869" cy="5146651"/>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smtClean="0"/>
              <a:t>Azure App Service Support</a:t>
            </a:r>
          </a:p>
          <a:p>
            <a:pPr lvl="1"/>
            <a:r>
              <a:rPr lang="en-US" sz="1800" dirty="0" smtClean="0"/>
              <a:t>Real-time HTTP Traffic Analysis and Diagnostics</a:t>
            </a:r>
          </a:p>
          <a:p>
            <a:r>
              <a:rPr lang="en-US" sz="3200" dirty="0" smtClean="0"/>
              <a:t>App Service Plan</a:t>
            </a:r>
          </a:p>
          <a:p>
            <a:pPr lvl="1"/>
            <a:r>
              <a:rPr lang="en-US" sz="1800" dirty="0" smtClean="0"/>
              <a:t>Auto-Scaling (Up and Out)</a:t>
            </a:r>
          </a:p>
          <a:p>
            <a:r>
              <a:rPr lang="en-US" sz="3200" dirty="0" smtClean="0"/>
              <a:t>Features</a:t>
            </a:r>
          </a:p>
          <a:p>
            <a:pPr lvl="1"/>
            <a:r>
              <a:rPr lang="en-US" sz="1800" dirty="0" smtClean="0"/>
              <a:t>Backups, Authentication/Authorization, Diagnostic Logs </a:t>
            </a:r>
          </a:p>
          <a:p>
            <a:r>
              <a:rPr lang="en-US" sz="3200" dirty="0" smtClean="0"/>
              <a:t>Publishing</a:t>
            </a:r>
          </a:p>
          <a:p>
            <a:pPr lvl="1"/>
            <a:r>
              <a:rPr lang="en-US" sz="1632" dirty="0" smtClean="0"/>
              <a:t>Continuous Deployment and Deployment Slots</a:t>
            </a:r>
          </a:p>
          <a:p>
            <a:r>
              <a:rPr lang="en-US" sz="3200" dirty="0" smtClean="0"/>
              <a:t>API</a:t>
            </a:r>
            <a:endParaRPr lang="en-US" sz="3200" dirty="0"/>
          </a:p>
          <a:p>
            <a:pPr lvl="1"/>
            <a:r>
              <a:rPr lang="en-US" sz="1632" dirty="0" smtClean="0"/>
              <a:t>API Definition and Cross-Origin Resource Sharing (CORS)</a:t>
            </a:r>
          </a:p>
        </p:txBody>
      </p:sp>
    </p:spTree>
    <p:extLst>
      <p:ext uri="{BB962C8B-B14F-4D97-AF65-F5344CB8AC3E}">
        <p14:creationId xmlns:p14="http://schemas.microsoft.com/office/powerpoint/2010/main" val="3888774873"/>
      </p:ext>
    </p:extLst>
  </p:cSld>
  <p:clrMapOvr>
    <a:masterClrMapping/>
  </p:clrMapOvr>
  <mc:AlternateContent xmlns:mc="http://schemas.openxmlformats.org/markup-compatibility/2006" xmlns:p14="http://schemas.microsoft.com/office/powerpoint/2010/main">
    <mc:Choice Requires="p14">
      <p:transition spd="med" p14:dur="700" advTm="65000">
        <p:fade/>
      </p:transition>
    </mc:Choice>
    <mc:Fallback xmlns="">
      <p:transition spd="med" advTm="65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defTabSz="914281"/>
            <a:r>
              <a:rPr lang="en-US" sz="4800" spc="-50" dirty="0" smtClean="0">
                <a:gradFill>
                  <a:gsLst>
                    <a:gs pos="0">
                      <a:srgbClr val="EFEFEF"/>
                    </a:gs>
                    <a:gs pos="100000">
                      <a:srgbClr val="EFEFEF"/>
                    </a:gs>
                  </a:gsLst>
                  <a:lin ang="5400000" scaled="0"/>
                </a:gradFill>
              </a:rPr>
              <a:t>Azure Web App Features Cont.</a:t>
            </a:r>
            <a:endParaRPr lang="en-US" sz="4800" spc="-50" dirty="0">
              <a:gradFill>
                <a:gsLst>
                  <a:gs pos="0">
                    <a:srgbClr val="EFEFEF"/>
                  </a:gs>
                  <a:gs pos="100000">
                    <a:srgbClr val="EFEFEF"/>
                  </a:gs>
                </a:gsLst>
                <a:lin ang="5400000" scaled="0"/>
              </a:gradFill>
            </a:endParaRPr>
          </a:p>
        </p:txBody>
      </p:sp>
      <p:sp>
        <p:nvSpPr>
          <p:cNvPr id="23" name="Text Placeholder 2"/>
          <p:cNvSpPr txBox="1">
            <a:spLocks/>
          </p:cNvSpPr>
          <p:nvPr/>
        </p:nvSpPr>
        <p:spPr>
          <a:xfrm>
            <a:off x="269239" y="1189494"/>
            <a:ext cx="9816869" cy="5146651"/>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smtClean="0"/>
              <a:t>Mobile</a:t>
            </a:r>
          </a:p>
          <a:p>
            <a:pPr lvl="1"/>
            <a:r>
              <a:rPr lang="en-US" sz="1800" dirty="0" smtClean="0"/>
              <a:t>Mobile Integration, Data Connections and Mobile Authentication</a:t>
            </a:r>
          </a:p>
          <a:p>
            <a:r>
              <a:rPr lang="en-US" sz="3200" dirty="0" smtClean="0"/>
              <a:t>Web Jobs</a:t>
            </a:r>
          </a:p>
          <a:p>
            <a:pPr lvl="1"/>
            <a:r>
              <a:rPr lang="en-US" sz="1800" dirty="0" smtClean="0"/>
              <a:t>Simplify tasks just as image processing , queue processing, file maintenance, etc.</a:t>
            </a:r>
          </a:p>
          <a:p>
            <a:r>
              <a:rPr lang="en-US" sz="3200" dirty="0" smtClean="0"/>
              <a:t>Routing</a:t>
            </a:r>
          </a:p>
          <a:p>
            <a:pPr lvl="1"/>
            <a:r>
              <a:rPr lang="en-US" sz="1800" dirty="0" smtClean="0"/>
              <a:t>Manage traffic inbound/outbound to your application.</a:t>
            </a:r>
          </a:p>
          <a:p>
            <a:r>
              <a:rPr lang="en-US" sz="3200" dirty="0" smtClean="0"/>
              <a:t>Resource Management</a:t>
            </a:r>
          </a:p>
          <a:p>
            <a:pPr lvl="1"/>
            <a:r>
              <a:rPr lang="en-US" sz="1632" dirty="0" smtClean="0"/>
              <a:t>RBAC Access and Tagging.</a:t>
            </a:r>
          </a:p>
        </p:txBody>
      </p:sp>
    </p:spTree>
    <p:extLst>
      <p:ext uri="{BB962C8B-B14F-4D97-AF65-F5344CB8AC3E}">
        <p14:creationId xmlns:p14="http://schemas.microsoft.com/office/powerpoint/2010/main" val="2453512752"/>
      </p:ext>
    </p:extLst>
  </p:cSld>
  <p:clrMapOvr>
    <a:masterClrMapping/>
  </p:clrMapOvr>
  <mc:AlternateContent xmlns:mc="http://schemas.openxmlformats.org/markup-compatibility/2006">
    <mc:Choice xmlns:p14="http://schemas.microsoft.com/office/powerpoint/2010/main" Requires="p14">
      <p:transition spd="med" p14:dur="700" advTm="65000">
        <p:fade/>
      </p:transition>
    </mc:Choice>
    <mc:Fallback>
      <p:transition spd="med" advTm="65000">
        <p:fade/>
      </p:transition>
    </mc:Fallback>
  </mc:AlternateContent>
  <p:timing>
    <p:tnLst>
      <p:par>
        <p:cTn id="1" dur="indefinite" restart="never" nodeType="tmRoot"/>
      </p:par>
    </p:tnLst>
  </p:timing>
</p:sld>
</file>

<file path=ppt/theme/theme1.xml><?xml version="1.0" encoding="utf-8"?>
<a:theme xmlns:a="http://schemas.openxmlformats.org/drawingml/2006/main" name="3_7-30269_Server &amp; Tools Business_16x9">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2.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DP212_Winter" id="{CFF38B0B-9149-4DF1-BAEC-6A70AC4968C5}" vid="{44F1D525-8E0A-43F8-BEE1-D1CAACC36EE4}"/>
    </a:ext>
  </a:extLst>
</a:theme>
</file>

<file path=ppt/theme/theme3.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4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10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Icons.Unlock" Revision="1" Stencil="System.Storyboarding.Icons" StencilVersion="0.1"/>
</Control>
</file>

<file path=customXml/item10.xml><?xml version="1.0" encoding="utf-8"?>
<Control xmlns="http://schemas.microsoft.com/VisualStudio/2011/storyboarding/control">
  <Id Name="System.Storyboarding.Icons.User" Revision="1" Stencil="System.Storyboarding.Icons" StencilVersion="0.1"/>
</Control>
</file>

<file path=customXml/item11.xml><?xml version="1.0" encoding="utf-8"?>
<p:properties xmlns:p="http://schemas.microsoft.com/office/2006/metadata/properties" xmlns:xsi="http://www.w3.org/2001/XMLSchema-instance" xmlns:pc="http://schemas.microsoft.com/office/infopath/2007/PartnerControls">
  <documentManagement/>
</p:properties>
</file>

<file path=customXml/item12.xml><?xml version="1.0" encoding="utf-8"?>
<Control xmlns="http://schemas.microsoft.com/VisualStudio/2011/storyboarding/control">
  <Id Name="System.Storyboarding.Icons.User" Revision="1" Stencil="System.Storyboarding.Icons" StencilVersion="0.1"/>
</Control>
</file>

<file path=customXml/item13.xml><?xml version="1.0" encoding="utf-8"?>
<Control xmlns="http://schemas.microsoft.com/VisualStudio/2011/storyboarding/control">
  <Id Name="System.Storyboarding.Icons.User" Revision="1" Stencil="System.Storyboarding.Icons" StencilVersion="0.1"/>
</Control>
</file>

<file path=customXml/item14.xml><?xml version="1.0" encoding="utf-8"?>
<ct:contentTypeSchema xmlns:ct="http://schemas.microsoft.com/office/2006/metadata/contentType" xmlns:ma="http://schemas.microsoft.com/office/2006/metadata/properties/metaAttributes" ct:_="" ma:_="" ma:contentTypeName="Document" ma:contentTypeID="0x0101001CAA8FAE74EA2F4283C0CCDF675D4DA7" ma:contentTypeVersion="3" ma:contentTypeDescription="Create a new document." ma:contentTypeScope="" ma:versionID="6bcd3c098a5b23807f28bd4706334877">
  <xsd:schema xmlns:xsd="http://www.w3.org/2001/XMLSchema" xmlns:xs="http://www.w3.org/2001/XMLSchema" xmlns:p="http://schemas.microsoft.com/office/2006/metadata/properties" xmlns:ns3="6118a101-e045-4c8f-95aa-d641679499f0" targetNamespace="http://schemas.microsoft.com/office/2006/metadata/properties" ma:root="true" ma:fieldsID="41f97ba3e134e8d0f5789ca5b5830557" ns3:_="">
    <xsd:import namespace="6118a101-e045-4c8f-95aa-d641679499f0"/>
    <xsd:element name="properties">
      <xsd:complexType>
        <xsd:sequence>
          <xsd:element name="documentManagement">
            <xsd:complexType>
              <xsd:all>
                <xsd:element ref="ns3:SharedWithUsers" minOccurs="0"/>
                <xsd:element ref="ns3:SharingHintHash"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18a101-e045-4c8f-95aa-d641679499f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xml><?xml version="1.0" encoding="utf-8"?>
<Control xmlns="http://schemas.microsoft.com/VisualStudio/2011/storyboarding/control">
  <Id Name="System.Storyboarding.Icons.User" Revision="1" Stencil="System.Storyboarding.Icons" StencilVersion="0.1"/>
</Control>
</file>

<file path=customXml/item16.xml><?xml version="1.0" encoding="utf-8"?>
<Control xmlns="http://schemas.microsoft.com/VisualStudio/2011/storyboarding/control">
  <Id Name="System.Storyboarding.Icons.User" Revision="1" Stencil="System.Storyboarding.Icons" StencilVersion="0.1"/>
</Control>
</file>

<file path=customXml/item17.xml><?xml version="1.0" encoding="utf-8"?>
<Control xmlns="http://schemas.microsoft.com/VisualStudio/2011/storyboarding/control">
  <Id Name="System.Storyboarding.Icons.User" Revision="1" Stencil="System.Storyboarding.Icons" StencilVersion="0.1"/>
</Control>
</file>

<file path=customXml/item18.xml><?xml version="1.0" encoding="utf-8"?>
<Control xmlns="http://schemas.microsoft.com/VisualStudio/2011/storyboarding/control">
  <Id Name="System.Storyboarding.Icons.User" Revision="1" Stencil="System.Storyboarding.Icons" StencilVersion="0.1"/>
</Control>
</file>

<file path=customXml/item19.xml><?xml version="1.0" encoding="utf-8"?>
<Control xmlns="http://schemas.microsoft.com/VisualStudio/2011/storyboarding/control">
  <Id Name="System.Storyboarding.Icons.User" Revision="1" Stencil="System.Storyboarding.Icons" StencilVersion="0.1"/>
</Control>
</file>

<file path=customXml/item2.xml><?xml version="1.0" encoding="utf-8"?>
<Control xmlns="http://schemas.microsoft.com/VisualStudio/2011/storyboarding/control">
  <Id Name="System.Storyboarding.Icons.User" Revision="1" Stencil="System.Storyboarding.Icons" StencilVersion="0.1"/>
</Control>
</file>

<file path=customXml/item20.xml><?xml version="1.0" encoding="utf-8"?>
<Control xmlns="http://schemas.microsoft.com/VisualStudio/2011/storyboarding/control">
  <Id Name="System.Storyboarding.Icons.User" Revision="1" Stencil="System.Storyboarding.Icons" StencilVersion="0.1"/>
</Control>
</file>

<file path=customXml/item21.xml><?xml version="1.0" encoding="utf-8"?>
<Control xmlns="http://schemas.microsoft.com/VisualStudio/2011/storyboarding/control">
  <Id Name="System.Storyboarding.Icons.User" Revision="1" Stencil="System.Storyboarding.Icons" StencilVersion="0.1"/>
</Control>
</file>

<file path=customXml/item3.xml><?xml version="1.0" encoding="utf-8"?>
<Control xmlns="http://schemas.microsoft.com/VisualStudio/2011/storyboarding/control">
  <Id Name="System.Storyboarding.Icons.Unlock" Revision="1" Stencil="System.Storyboarding.Icons" StencilVersion="0.1"/>
</Control>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Control xmlns="http://schemas.microsoft.com/VisualStudio/2011/storyboarding/control">
  <Id Name="System.Storyboarding.Icons.Unlock" Revision="1" Stencil="System.Storyboarding.Icons" StencilVersion="0.1"/>
</Control>
</file>

<file path=customXml/item7.xml><?xml version="1.0" encoding="utf-8"?>
<Control xmlns="http://schemas.microsoft.com/VisualStudio/2011/storyboarding/control">
  <Id Name="System.Storyboarding.Icons.Unlock" Revision="1" Stencil="System.Storyboarding.Icons" StencilVersion="0.1"/>
</Control>
</file>

<file path=customXml/item8.xml><?xml version="1.0" encoding="utf-8"?>
<Control xmlns="http://schemas.microsoft.com/VisualStudio/2011/storyboarding/control">
  <Id Name="System.Storyboarding.Icons.Unlock" Revision="1" Stencil="System.Storyboarding.Icons" StencilVersion="0.1"/>
</Control>
</file>

<file path=customXml/item9.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A1BCD60C-ECE9-445C-AB9B-2A5EE9C83223}">
  <ds:schemaRefs>
    <ds:schemaRef ds:uri="http://schemas.microsoft.com/VisualStudio/2011/storyboarding/control"/>
  </ds:schemaRefs>
</ds:datastoreItem>
</file>

<file path=customXml/itemProps10.xml><?xml version="1.0" encoding="utf-8"?>
<ds:datastoreItem xmlns:ds="http://schemas.openxmlformats.org/officeDocument/2006/customXml" ds:itemID="{6CE64A06-A251-48E7-BFF4-33531180CCE0}">
  <ds:schemaRefs>
    <ds:schemaRef ds:uri="http://schemas.microsoft.com/VisualStudio/2011/storyboarding/control"/>
  </ds:schemaRefs>
</ds:datastoreItem>
</file>

<file path=customXml/itemProps11.xml><?xml version="1.0" encoding="utf-8"?>
<ds:datastoreItem xmlns:ds="http://schemas.openxmlformats.org/officeDocument/2006/customXml" ds:itemID="{A9B1AF33-02A6-4556-A5E0-06EB16591009}">
  <ds:schemaRefs>
    <ds:schemaRef ds:uri="http://schemas.microsoft.com/office/2006/documentManagement/types"/>
    <ds:schemaRef ds:uri="http://schemas.microsoft.com/office/2006/metadata/properties"/>
    <ds:schemaRef ds:uri="http://purl.org/dc/elements/1.1/"/>
    <ds:schemaRef ds:uri="http://www.w3.org/XML/1998/namespace"/>
    <ds:schemaRef ds:uri="http://purl.org/dc/dcmitype/"/>
    <ds:schemaRef ds:uri="6118a101-e045-4c8f-95aa-d641679499f0"/>
    <ds:schemaRef ds:uri="http://purl.org/dc/terms/"/>
    <ds:schemaRef ds:uri="http://schemas.microsoft.com/office/infopath/2007/PartnerControls"/>
    <ds:schemaRef ds:uri="http://schemas.openxmlformats.org/package/2006/metadata/core-properties"/>
  </ds:schemaRefs>
</ds:datastoreItem>
</file>

<file path=customXml/itemProps12.xml><?xml version="1.0" encoding="utf-8"?>
<ds:datastoreItem xmlns:ds="http://schemas.openxmlformats.org/officeDocument/2006/customXml" ds:itemID="{F97B903C-3F4D-4FE6-B291-4CCF02AFF7B4}">
  <ds:schemaRefs>
    <ds:schemaRef ds:uri="http://schemas.microsoft.com/VisualStudio/2011/storyboarding/control"/>
  </ds:schemaRefs>
</ds:datastoreItem>
</file>

<file path=customXml/itemProps13.xml><?xml version="1.0" encoding="utf-8"?>
<ds:datastoreItem xmlns:ds="http://schemas.openxmlformats.org/officeDocument/2006/customXml" ds:itemID="{F46F7FF0-166E-4932-B5A7-B1CC600979B5}">
  <ds:schemaRefs>
    <ds:schemaRef ds:uri="http://schemas.microsoft.com/VisualStudio/2011/storyboarding/control"/>
  </ds:schemaRefs>
</ds:datastoreItem>
</file>

<file path=customXml/itemProps14.xml><?xml version="1.0" encoding="utf-8"?>
<ds:datastoreItem xmlns:ds="http://schemas.openxmlformats.org/officeDocument/2006/customXml" ds:itemID="{79CA6CF4-3582-4CD1-A68E-B7B40C635D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18a101-e045-4c8f-95aa-d641679499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5.xml><?xml version="1.0" encoding="utf-8"?>
<ds:datastoreItem xmlns:ds="http://schemas.openxmlformats.org/officeDocument/2006/customXml" ds:itemID="{C4BF2A8A-FB3C-43EC-9137-435ED687D99C}">
  <ds:schemaRefs>
    <ds:schemaRef ds:uri="http://schemas.microsoft.com/VisualStudio/2011/storyboarding/control"/>
  </ds:schemaRefs>
</ds:datastoreItem>
</file>

<file path=customXml/itemProps16.xml><?xml version="1.0" encoding="utf-8"?>
<ds:datastoreItem xmlns:ds="http://schemas.openxmlformats.org/officeDocument/2006/customXml" ds:itemID="{7463DA04-8683-439D-B715-CDD23FFFE309}">
  <ds:schemaRefs>
    <ds:schemaRef ds:uri="http://schemas.microsoft.com/VisualStudio/2011/storyboarding/control"/>
  </ds:schemaRefs>
</ds:datastoreItem>
</file>

<file path=customXml/itemProps17.xml><?xml version="1.0" encoding="utf-8"?>
<ds:datastoreItem xmlns:ds="http://schemas.openxmlformats.org/officeDocument/2006/customXml" ds:itemID="{EC7292B1-5277-4380-A7D0-0B06484996C5}">
  <ds:schemaRefs>
    <ds:schemaRef ds:uri="http://schemas.microsoft.com/VisualStudio/2011/storyboarding/control"/>
  </ds:schemaRefs>
</ds:datastoreItem>
</file>

<file path=customXml/itemProps18.xml><?xml version="1.0" encoding="utf-8"?>
<ds:datastoreItem xmlns:ds="http://schemas.openxmlformats.org/officeDocument/2006/customXml" ds:itemID="{B0A8255A-CAF4-4D2B-B596-E42653C80D20}">
  <ds:schemaRefs>
    <ds:schemaRef ds:uri="http://schemas.microsoft.com/VisualStudio/2011/storyboarding/control"/>
  </ds:schemaRefs>
</ds:datastoreItem>
</file>

<file path=customXml/itemProps19.xml><?xml version="1.0" encoding="utf-8"?>
<ds:datastoreItem xmlns:ds="http://schemas.openxmlformats.org/officeDocument/2006/customXml" ds:itemID="{5C50C82C-F9A7-44BF-8296-3ED7EE29F994}">
  <ds:schemaRefs>
    <ds:schemaRef ds:uri="http://schemas.microsoft.com/VisualStudio/2011/storyboarding/control"/>
  </ds:schemaRefs>
</ds:datastoreItem>
</file>

<file path=customXml/itemProps2.xml><?xml version="1.0" encoding="utf-8"?>
<ds:datastoreItem xmlns:ds="http://schemas.openxmlformats.org/officeDocument/2006/customXml" ds:itemID="{E5E21F6C-5763-4AFB-BF23-021C3D9A99A0}">
  <ds:schemaRefs>
    <ds:schemaRef ds:uri="http://schemas.microsoft.com/VisualStudio/2011/storyboarding/control"/>
  </ds:schemaRefs>
</ds:datastoreItem>
</file>

<file path=customXml/itemProps20.xml><?xml version="1.0" encoding="utf-8"?>
<ds:datastoreItem xmlns:ds="http://schemas.openxmlformats.org/officeDocument/2006/customXml" ds:itemID="{9F4BF6CF-13BF-49E5-A7A0-3679F18A607D}">
  <ds:schemaRefs>
    <ds:schemaRef ds:uri="http://schemas.microsoft.com/VisualStudio/2011/storyboarding/control"/>
  </ds:schemaRefs>
</ds:datastoreItem>
</file>

<file path=customXml/itemProps21.xml><?xml version="1.0" encoding="utf-8"?>
<ds:datastoreItem xmlns:ds="http://schemas.openxmlformats.org/officeDocument/2006/customXml" ds:itemID="{6C1F9B10-833B-4CF6-83BF-D828B5380DC9}">
  <ds:schemaRefs>
    <ds:schemaRef ds:uri="http://schemas.microsoft.com/VisualStudio/2011/storyboarding/control"/>
  </ds:schemaRefs>
</ds:datastoreItem>
</file>

<file path=customXml/itemProps3.xml><?xml version="1.0" encoding="utf-8"?>
<ds:datastoreItem xmlns:ds="http://schemas.openxmlformats.org/officeDocument/2006/customXml" ds:itemID="{88308FB1-DA32-407A-A0A6-2F79CE3F56D8}">
  <ds:schemaRefs>
    <ds:schemaRef ds:uri="http://schemas.microsoft.com/VisualStudio/2011/storyboarding/control"/>
  </ds:schemaRefs>
</ds:datastoreItem>
</file>

<file path=customXml/itemProps4.xml><?xml version="1.0" encoding="utf-8"?>
<ds:datastoreItem xmlns:ds="http://schemas.openxmlformats.org/officeDocument/2006/customXml" ds:itemID="{4CB2F30B-2EE2-43FD-953D-A4D1C02335C3}">
  <ds:schemaRefs>
    <ds:schemaRef ds:uri="http://schemas.microsoft.com/VisualStudio/2011/storyboarding/control"/>
  </ds:schemaRefs>
</ds:datastoreItem>
</file>

<file path=customXml/itemProps5.xml><?xml version="1.0" encoding="utf-8"?>
<ds:datastoreItem xmlns:ds="http://schemas.openxmlformats.org/officeDocument/2006/customXml" ds:itemID="{8C351902-5B51-494B-A61E-B027EC865DE2}">
  <ds:schemaRefs>
    <ds:schemaRef ds:uri="http://schemas.microsoft.com/sharepoint/v3/contenttype/forms"/>
  </ds:schemaRefs>
</ds:datastoreItem>
</file>

<file path=customXml/itemProps6.xml><?xml version="1.0" encoding="utf-8"?>
<ds:datastoreItem xmlns:ds="http://schemas.openxmlformats.org/officeDocument/2006/customXml" ds:itemID="{1821B556-36D5-4201-BA28-EB02FD68DF55}">
  <ds:schemaRefs>
    <ds:schemaRef ds:uri="http://schemas.microsoft.com/VisualStudio/2011/storyboarding/control"/>
  </ds:schemaRefs>
</ds:datastoreItem>
</file>

<file path=customXml/itemProps7.xml><?xml version="1.0" encoding="utf-8"?>
<ds:datastoreItem xmlns:ds="http://schemas.openxmlformats.org/officeDocument/2006/customXml" ds:itemID="{79EB9155-0A19-47A2-8309-29201838A369}">
  <ds:schemaRefs>
    <ds:schemaRef ds:uri="http://schemas.microsoft.com/VisualStudio/2011/storyboarding/control"/>
  </ds:schemaRefs>
</ds:datastoreItem>
</file>

<file path=customXml/itemProps8.xml><?xml version="1.0" encoding="utf-8"?>
<ds:datastoreItem xmlns:ds="http://schemas.openxmlformats.org/officeDocument/2006/customXml" ds:itemID="{17EC007E-EE82-4902-A913-AB54A44C7F78}">
  <ds:schemaRefs>
    <ds:schemaRef ds:uri="http://schemas.microsoft.com/VisualStudio/2011/storyboarding/control"/>
  </ds:schemaRefs>
</ds:datastoreItem>
</file>

<file path=customXml/itemProps9.xml><?xml version="1.0" encoding="utf-8"?>
<ds:datastoreItem xmlns:ds="http://schemas.openxmlformats.org/officeDocument/2006/customXml" ds:itemID="{7CEB6CAA-C29A-406D-93D1-D439B5A7EEC8}">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0</TotalTime>
  <Words>695</Words>
  <Application>Microsoft Office PowerPoint</Application>
  <PresentationFormat>Widescreen</PresentationFormat>
  <Paragraphs>89</Paragraphs>
  <Slides>15</Slides>
  <Notes>12</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15</vt:i4>
      </vt:variant>
    </vt:vector>
  </HeadingPairs>
  <TitlesOfParts>
    <vt:vector size="31" baseType="lpstr">
      <vt:lpstr>Arial</vt:lpstr>
      <vt:lpstr>Calibri</vt:lpstr>
      <vt:lpstr>Consolas</vt:lpstr>
      <vt:lpstr>Segoe Pro</vt:lpstr>
      <vt:lpstr>Segoe Pro Light</vt:lpstr>
      <vt:lpstr>Segoe Semibold</vt:lpstr>
      <vt:lpstr>Segoe UI</vt:lpstr>
      <vt:lpstr>Segoe UI Light</vt:lpstr>
      <vt:lpstr>Wingdings</vt:lpstr>
      <vt:lpstr>3_7-30269_Server &amp; Tools Business_16x9</vt:lpstr>
      <vt:lpstr>2_Server and Cloud 2013</vt:lpstr>
      <vt:lpstr>2_5-30610_Microsoft_Ignite_Keynote_Template</vt:lpstr>
      <vt:lpstr>3_5-30610_Microsoft_Ignite_Keynote_Template</vt:lpstr>
      <vt:lpstr>1_Server and Cloud 2013</vt:lpstr>
      <vt:lpstr>4_5-30610_Microsoft_Ignite_Keynote_Template</vt:lpstr>
      <vt:lpstr>10_5-30610_Microsoft_Ignite_Keynote_Template</vt:lpstr>
      <vt:lpstr>PowerPoint Presentation</vt:lpstr>
      <vt:lpstr>Insider Tip: Topic</vt:lpstr>
      <vt:lpstr>What to Expect?</vt:lpstr>
      <vt:lpstr>Azure App Service - Web Apps</vt:lpstr>
      <vt:lpstr>Agenda – Azure Web Apps</vt:lpstr>
      <vt:lpstr>PowerPoint Presentation</vt:lpstr>
      <vt:lpstr>Demo: Deploying an Azure App: - Azure Portal - ARM Template - Visual Studio  </vt:lpstr>
      <vt:lpstr>Azure Web App Features</vt:lpstr>
      <vt:lpstr>Azure Web App Features Cont.</vt:lpstr>
      <vt:lpstr>Demo: Configuring Diagnostics and Streaming Logs  </vt:lpstr>
      <vt:lpstr>Demo: Configuring Authentication/Authorization to your Web App  </vt:lpstr>
      <vt:lpstr>Demo: Azure App Service Support  </vt:lpstr>
      <vt:lpstr>Demo: Configuring Continuous Deployment using GitHub  </vt:lpstr>
      <vt:lpstr>Demo: Configuring Backups  </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CSP - Azure Dev Test</dc:title>
  <dc:creator/>
  <cp:lastModifiedBy/>
  <cp:revision>1</cp:revision>
  <dcterms:created xsi:type="dcterms:W3CDTF">2015-04-20T02:18:56Z</dcterms:created>
  <dcterms:modified xsi:type="dcterms:W3CDTF">2016-01-26T22:07:33Z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0x0101001CAA8FAE74EA2F4283C0CCDF675D4DA7</vt:lpwstr>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Confidentiality">
    <vt:lpwstr>216;#customer ready|8986c41d-21c5-4f8f-8a12-ea4625b46858</vt:lpwstr>
  </property>
  <property fmtid="{D5CDD505-2E9C-101B-9397-08002B2CF9AE}" pid="7" name="ActivitiesAndPrograms">
    <vt:lpwstr/>
  </property>
  <property fmtid="{D5CDD505-2E9C-101B-9397-08002B2CF9AE}" pid="8" name="Segments">
    <vt:lpwstr/>
  </property>
  <property fmtid="{D5CDD505-2E9C-101B-9397-08002B2CF9AE}" pid="9" name="Partners">
    <vt:lpwstr/>
  </property>
  <property fmtid="{D5CDD505-2E9C-101B-9397-08002B2CF9AE}" pid="10" name="Topics">
    <vt:lpwstr/>
  </property>
  <property fmtid="{D5CDD505-2E9C-101B-9397-08002B2CF9AE}" pid="11" name="Groups">
    <vt:lpwstr>160;#Windows Server and Management Marketing|ec7aef82-469a-47dc-9ac7-2821a36193b3;#311;#Cloud and Enterprise Marketing Group|4f75e184-e5aa-4234-a07f-b032d60df254</vt:lpwstr>
  </property>
  <property fmtid="{D5CDD505-2E9C-101B-9397-08002B2CF9AE}" pid="12" name="Industries">
    <vt:lpwstr/>
  </property>
  <property fmtid="{D5CDD505-2E9C-101B-9397-08002B2CF9AE}" pid="13" name="Roles">
    <vt:lpwstr/>
  </property>
  <property fmtid="{D5CDD505-2E9C-101B-9397-08002B2CF9AE}" pid="14" name="Competitors">
    <vt:lpwstr/>
  </property>
  <property fmtid="{D5CDD505-2E9C-101B-9397-08002B2CF9AE}" pid="15" name="SMSGDomain">
    <vt:lpwstr>156;#Server and Tools Business|6783548d-8609-4f97-be4a-4ca2616905a6</vt:lpwstr>
  </property>
  <property fmtid="{D5CDD505-2E9C-101B-9397-08002B2CF9AE}" pid="16" name="BusinessArchitecture">
    <vt:lpwstr/>
  </property>
  <property fmtid="{D5CDD505-2E9C-101B-9397-08002B2CF9AE}" pid="17" name="Products">
    <vt:lpwstr>218;#Microsoft Azure|669a3112-5edf-444b-a003-630063601f07;#61;#Windows Server|ca5543fc-6710-4f1f-bdee-81c42361029e</vt:lpwstr>
  </property>
  <property fmtid="{D5CDD505-2E9C-101B-9397-08002B2CF9AE}" pid="18" name="_dlc_policyId">
    <vt:lpwstr/>
  </property>
  <property fmtid="{D5CDD505-2E9C-101B-9397-08002B2CF9AE}" pid="19" name="ItemRetentionFormula">
    <vt:lpwstr/>
  </property>
  <property fmtid="{D5CDD505-2E9C-101B-9397-08002B2CF9AE}" pid="20" name="_dlc_DocIdItemGuid">
    <vt:lpwstr>30f086cd-2aed-4e5b-b294-cb457fa64c1f</vt:lpwstr>
  </property>
  <property fmtid="{D5CDD505-2E9C-101B-9397-08002B2CF9AE}" pid="21" name="ItemType">
    <vt:lpwstr/>
  </property>
  <property fmtid="{D5CDD505-2E9C-101B-9397-08002B2CF9AE}" pid="22" name="EnterpriseDomainTags">
    <vt:lpwstr/>
  </property>
  <property fmtid="{D5CDD505-2E9C-101B-9397-08002B2CF9AE}" pid="23" name="Languages">
    <vt:lpwstr/>
  </property>
  <property fmtid="{D5CDD505-2E9C-101B-9397-08002B2CF9AE}" pid="24" name="TechnicalLevel">
    <vt:lpwstr/>
  </property>
  <property fmtid="{D5CDD505-2E9C-101B-9397-08002B2CF9AE}" pid="25" name="WorkflowChangePath">
    <vt:lpwstr>4c942473-d120-4286-a51a-b65ad3d92ffb,4;</vt:lpwstr>
  </property>
  <property fmtid="{D5CDD505-2E9C-101B-9397-08002B2CF9AE}" pid="26" name="p1cd454bacc149bfbcfd764edd279de7">
    <vt:lpwstr/>
  </property>
  <property fmtid="{D5CDD505-2E9C-101B-9397-08002B2CF9AE}" pid="27" name="bc28b5f076654a3b96073bbbebfeb8c9">
    <vt:lpwstr/>
  </property>
  <property fmtid="{D5CDD505-2E9C-101B-9397-08002B2CF9AE}" pid="28" name="j4d667fb28274e85b2214f6e751c8d1f">
    <vt:lpwstr/>
  </property>
  <property fmtid="{D5CDD505-2E9C-101B-9397-08002B2CF9AE}" pid="29" name="MSProducts">
    <vt:lpwstr/>
  </property>
  <property fmtid="{D5CDD505-2E9C-101B-9397-08002B2CF9AE}" pid="30" name="SMSGTags">
    <vt:lpwstr/>
  </property>
  <property fmtid="{D5CDD505-2E9C-101B-9397-08002B2CF9AE}" pid="31" name="j031aa32f4154c8c9a646efae715ebde">
    <vt:lpwstr/>
  </property>
  <property fmtid="{D5CDD505-2E9C-101B-9397-08002B2CF9AE}" pid="32" name="l311460e3fdf46688abc31ddb7bdc05a">
    <vt:lpwstr/>
  </property>
  <property fmtid="{D5CDD505-2E9C-101B-9397-08002B2CF9AE}" pid="33" name="la4444b61d19467597d63190b69ac227">
    <vt:lpwstr/>
  </property>
  <property fmtid="{D5CDD505-2E9C-101B-9397-08002B2CF9AE}" pid="34" name="MSProductsTaxHTField0">
    <vt:lpwstr/>
  </property>
  <property fmtid="{D5CDD505-2E9C-101B-9397-08002B2CF9AE}" pid="35" name="_docset_NoMedatataSyncRequired">
    <vt:lpwstr>False</vt:lpwstr>
  </property>
  <property fmtid="{D5CDD505-2E9C-101B-9397-08002B2CF9AE}" pid="36" name="messageframeworktype">
    <vt:lpwstr/>
  </property>
  <property fmtid="{D5CDD505-2E9C-101B-9397-08002B2CF9AE}" pid="37" name="MSLanguage">
    <vt:lpwstr/>
  </property>
  <property fmtid="{D5CDD505-2E9C-101B-9397-08002B2CF9AE}" pid="38" name="cb7870d3641f4a52807a63577a9c1b08">
    <vt:lpwstr/>
  </property>
  <property fmtid="{D5CDD505-2E9C-101B-9397-08002B2CF9AE}" pid="39" name="LearningOrganization">
    <vt:lpwstr/>
  </property>
  <property fmtid="{D5CDD505-2E9C-101B-9397-08002B2CF9AE}" pid="40" name="EmployeeRole">
    <vt:lpwstr/>
  </property>
  <property fmtid="{D5CDD505-2E9C-101B-9397-08002B2CF9AE}" pid="41" name="LearningDeliveryMethod">
    <vt:lpwstr/>
  </property>
  <property fmtid="{D5CDD505-2E9C-101B-9397-08002B2CF9AE}" pid="42" name="SalesGeography">
    <vt:lpwstr/>
  </property>
  <property fmtid="{D5CDD505-2E9C-101B-9397-08002B2CF9AE}" pid="43" name="IsMyDocuments">
    <vt:bool>true</vt:bool>
  </property>
</Properties>
</file>